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B51997"/>
    <a:srgbClr val="6622A0"/>
    <a:srgbClr val="67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9"/>
    <p:restoredTop sz="94626"/>
  </p:normalViewPr>
  <p:slideViewPr>
    <p:cSldViewPr>
      <p:cViewPr varScale="1">
        <p:scale>
          <a:sx n="121" d="100"/>
          <a:sy n="121" d="100"/>
        </p:scale>
        <p:origin x="176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3617-5C05-FC4E-AF70-F3BE9A36ABB0}" type="datetimeFigureOut">
              <a:rPr lang="en-IS" smtClean="0"/>
              <a:t>1.4.2024</a:t>
            </a:fld>
            <a:endParaRPr lang="en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B8A1-751B-9F43-AAC0-3C66F4864422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5352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0B8A1-751B-9F43-AAC0-3C66F4864422}" type="slidenum">
              <a:rPr lang="en-IS" smtClean="0"/>
              <a:t>1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03764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019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92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096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313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6855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755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89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84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995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865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78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289A-BD6A-41CA-9B16-523392D69AEA}" type="datetimeFigureOut">
              <a:rPr lang="is-IS" smtClean="0"/>
              <a:t>1.4.2024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881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f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68792"/>
              </p:ext>
            </p:extLst>
          </p:nvPr>
        </p:nvGraphicFramePr>
        <p:xfrm>
          <a:off x="64466" y="751863"/>
          <a:ext cx="8950510" cy="5982662"/>
        </p:xfrm>
        <a:graphic>
          <a:graphicData uri="http://schemas.openxmlformats.org/drawingml/2006/table">
            <a:tbl>
              <a:tblPr firstRow="1" firstCol="1" bandRow="1"/>
              <a:tblGrid>
                <a:gridCol w="66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9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6916">
                <a:tc>
                  <a:txBody>
                    <a:bodyPr/>
                    <a:lstStyle/>
                    <a:p>
                      <a:endParaRPr lang="en-IS" sz="1600" b="1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I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Dags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Mánudagur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 Þriðjudagur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Miðvikudagur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Fimmtudagur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Föstudagur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01-05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s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apríl</a:t>
                      </a: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Annar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páskum</a:t>
                      </a:r>
                      <a:endParaRPr lang="en-IS" sz="12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Lokað</a:t>
                      </a:r>
                      <a:endParaRPr lang="en-IS" sz="12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Plokkfiskur með rúgbrauði og osti.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Kjúklingabringur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vorlauksósu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hrísgrjónum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Steiktur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fiskur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br.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osti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sætum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>
                          <a:solidFill>
                            <a:srgbClr val="FF66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Hrísgrjónagrautur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lifrarpylsu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08-12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apríl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Íslensk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kjötsúpa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Fiskur í mango chutney sósu með hrísgrjónum.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Grænmetisbuff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hrisgrjónum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Bernaissósu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Steiktur fiskur með br. osti, grænmeti og sætum kartöflum. </a:t>
                      </a:r>
                      <a:r>
                        <a:rPr lang="en-US" sz="1400">
                          <a:solidFill>
                            <a:srgbClr val="FF66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Carbonade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skinkupasta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apríl</a:t>
                      </a: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Lasagne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Nætursaltaður þorskur með br. smjöri grænmeti og kartöflum.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Kjúklingabringur í ostrusósu með grænmeti og hrísgrjónum.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Steiktar fiskbollur með  br. sósu kartöflum og grænmeti.</a:t>
                      </a:r>
                      <a:r>
                        <a:rPr lang="en-US" sz="1400">
                          <a:solidFill>
                            <a:srgbClr val="FF66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Skyr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rjómablöndu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  <a:latin typeface="Comic Sans MS" panose="030F0902030302020204" pitchFamily="66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22-26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apríl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Íslensk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kjötsúpa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Soðin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þorskur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karrýsósu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S" sz="12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Kjúklingaréttur með grænmeti og hrísgrjónum.</a:t>
                      </a:r>
                      <a:endParaRPr lang="en-IS" sz="12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S" sz="1200" b="1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Sumardagurinn fyrsti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mic Sans MS" panose="030F0902030302020204" pitchFamily="66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Skipulagsdagur</a:t>
                      </a:r>
                      <a:endParaRPr lang="en-IS" sz="1200" b="1" dirty="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omic Sans MS" panose="030F0902030302020204" pitchFamily="66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LOKAÐ</a:t>
                      </a:r>
                      <a:endParaRPr lang="en-IS" sz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1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29-30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apríl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S" sz="140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Spagetti bolognese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S" sz="14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Gufusoðinn ýsa í fiskisósu með brokkoli og kartöflum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étthyrningur 2"/>
          <p:cNvSpPr/>
          <p:nvPr/>
        </p:nvSpPr>
        <p:spPr>
          <a:xfrm>
            <a:off x="85986" y="85688"/>
            <a:ext cx="892899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GB" sz="2000" b="1" dirty="0">
              <a:latin typeface="Comic Sans MS" panose="030F0902030302020204" pitchFamily="66" charset="0"/>
            </a:endParaRPr>
          </a:p>
          <a:p>
            <a:pPr algn="ctr"/>
            <a:r>
              <a:rPr lang="en-GB" sz="2000" b="1" dirty="0" err="1">
                <a:latin typeface="Comic Sans MS" panose="030F0902030302020204" pitchFamily="66" charset="0"/>
              </a:rPr>
              <a:t>Matseðill</a:t>
            </a:r>
            <a:r>
              <a:rPr lang="en-GB" sz="2000" b="1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GB" sz="2000" b="1" dirty="0" err="1">
                <a:latin typeface="Comic Sans MS" panose="030F0902030302020204" pitchFamily="66" charset="0"/>
              </a:rPr>
              <a:t>Krílasels</a:t>
            </a:r>
            <a:r>
              <a:rPr lang="en-GB" sz="2000" b="1" dirty="0">
                <a:latin typeface="Comic Sans MS" panose="030F0902030302020204" pitchFamily="66" charset="0"/>
              </a:rPr>
              <a:t> </a:t>
            </a:r>
            <a:r>
              <a:rPr lang="en-GB" sz="2000" b="1" dirty="0" err="1">
                <a:latin typeface="Comic Sans MS" panose="030F0902030302020204" pitchFamily="66" charset="0"/>
              </a:rPr>
              <a:t>fyrir</a:t>
            </a:r>
            <a:r>
              <a:rPr lang="en-GB" sz="2000" b="1" dirty="0">
                <a:latin typeface="Comic Sans MS" panose="030F0902030302020204" pitchFamily="66" charset="0"/>
              </a:rPr>
              <a:t> </a:t>
            </a:r>
            <a:r>
              <a:rPr lang="en-GB" sz="2000" b="1" dirty="0" err="1">
                <a:latin typeface="Comic Sans MS" panose="030F0902030302020204" pitchFamily="66" charset="0"/>
              </a:rPr>
              <a:t>Apríl</a:t>
            </a:r>
            <a:r>
              <a:rPr lang="en-GB" sz="2000" b="1" dirty="0">
                <a:latin typeface="Comic Sans MS" panose="030F0902030302020204" pitchFamily="66" charset="0"/>
              </a:rPr>
              <a:t> 2024</a:t>
            </a:r>
          </a:p>
        </p:txBody>
      </p:sp>
      <p:sp>
        <p:nvSpPr>
          <p:cNvPr id="2" name="Textarammi 1"/>
          <p:cNvSpPr txBox="1"/>
          <p:nvPr/>
        </p:nvSpPr>
        <p:spPr>
          <a:xfrm>
            <a:off x="2323700" y="5859916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s-IS" sz="10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FB3086-54E0-914D-B794-E19CF904AE20}"/>
              </a:ext>
            </a:extLst>
          </p:cNvPr>
          <p:cNvSpPr/>
          <p:nvPr/>
        </p:nvSpPr>
        <p:spPr>
          <a:xfrm>
            <a:off x="1979712" y="6050037"/>
            <a:ext cx="48782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s-IS" sz="1600" dirty="0">
              <a:latin typeface="Comic Sans MS" panose="030F0702030302020204" pitchFamily="66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90A55E-A234-CF41-955B-E0E566DB7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35" y="566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B884D27-6204-5349-8BF4-9C6673C2747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1212551" y="-11654"/>
            <a:ext cx="10750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6E87471-9011-7845-8C7F-156585A05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49" y="6238816"/>
            <a:ext cx="7632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8AD45D6-1A2F-F64C-840C-7D9BB6507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E3A0DCBE-1CEA-DB4D-B7D1-BB779C0C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11" y="45252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284FDA9-9010-0849-A0C7-D7960EE1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962" y="45532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B1531E-CD78-B841-9263-7A4954D6D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778" y="454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26D99D-4D73-A740-9AA0-5421A56DE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729" y="54199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3CAA606B-049F-2445-8A84-3F6B7DF48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96BA011C-718B-D445-9586-CD2544AB6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832" y="5372651"/>
            <a:ext cx="66501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D05AC3D2-7014-1E40-B21D-702286B0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303" y="46531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F403DE19-4FD0-7744-95F4-31A111941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911" y="19888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480488C-3699-0944-BDCF-66B1022EB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533" y="57661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FA19D2FC-D826-C446-A540-C007B834E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48" y="54809"/>
            <a:ext cx="1446026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2C09F98-A0AA-A24A-AE93-1C27C8336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833" y="58652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pic>
        <p:nvPicPr>
          <p:cNvPr id="32" name="Picture 4" descr="Santa Claus Giving The Thumbs Up Cartoon Clipart Vector - FriendlyStock">
            <a:extLst>
              <a:ext uri="{FF2B5EF4-FFF2-40B4-BE49-F238E27FC236}">
                <a16:creationId xmlns:a16="http://schemas.microsoft.com/office/drawing/2014/main" id="{9B0773CE-7280-2540-857E-8980E8B4A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578" y="924556"/>
            <a:ext cx="115677" cy="12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od &amp; Beverage Industry | Hebeler Process Solutions, LLC - Buflovak &amp; PK">
            <a:extLst>
              <a:ext uri="{FF2B5EF4-FFF2-40B4-BE49-F238E27FC236}">
                <a16:creationId xmlns:a16="http://schemas.microsoft.com/office/drawing/2014/main" id="{2875F376-ECEE-C646-A760-27CFF7B00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7016">
            <a:off x="1383227" y="3471187"/>
            <a:ext cx="363922" cy="28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" descr="MOB Kitchen — The Ultimate Lasagne">
            <a:extLst>
              <a:ext uri="{FF2B5EF4-FFF2-40B4-BE49-F238E27FC236}">
                <a16:creationId xmlns:a16="http://schemas.microsoft.com/office/drawing/2014/main" id="{31BC9436-BB40-0A42-890C-BA43E69B70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S"/>
          </a:p>
        </p:txBody>
      </p:sp>
      <p:pic>
        <p:nvPicPr>
          <p:cNvPr id="24" name="Picture 8" descr="Grænmeti og salöt íslenskt | JJ Vöruhús">
            <a:extLst>
              <a:ext uri="{FF2B5EF4-FFF2-40B4-BE49-F238E27FC236}">
                <a16:creationId xmlns:a16="http://schemas.microsoft.com/office/drawing/2014/main" id="{693362FA-181B-4947-9023-E346F04AF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563">
            <a:off x="780802" y="3346461"/>
            <a:ext cx="515606" cy="29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jötlaus kjötsúpa – Graenkerar">
            <a:extLst>
              <a:ext uri="{FF2B5EF4-FFF2-40B4-BE49-F238E27FC236}">
                <a16:creationId xmlns:a16="http://schemas.microsoft.com/office/drawing/2014/main" id="{97A91975-89E8-1048-8FE4-28743F6A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466" y="2947419"/>
            <a:ext cx="353873" cy="28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age1image41225888">
            <a:extLst>
              <a:ext uri="{FF2B5EF4-FFF2-40B4-BE49-F238E27FC236}">
                <a16:creationId xmlns:a16="http://schemas.microsoft.com/office/drawing/2014/main" id="{CFBB14ED-A260-E340-A4ED-E98153A72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128" y="3389044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page1image41225888">
            <a:extLst>
              <a:ext uri="{FF2B5EF4-FFF2-40B4-BE49-F238E27FC236}">
                <a16:creationId xmlns:a16="http://schemas.microsoft.com/office/drawing/2014/main" id="{6A22552C-44A5-B14C-9792-9EDD3531B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60" y="24623"/>
            <a:ext cx="1092339" cy="8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page1image41225888">
            <a:extLst>
              <a:ext uri="{FF2B5EF4-FFF2-40B4-BE49-F238E27FC236}">
                <a16:creationId xmlns:a16="http://schemas.microsoft.com/office/drawing/2014/main" id="{B9312F1E-7596-8547-8B94-A9DD3CEC3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600">
            <a:off x="6979911" y="3504013"/>
            <a:ext cx="481743" cy="36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page1image41225888">
            <a:extLst>
              <a:ext uri="{FF2B5EF4-FFF2-40B4-BE49-F238E27FC236}">
                <a16:creationId xmlns:a16="http://schemas.microsoft.com/office/drawing/2014/main" id="{EDAB7846-FA5F-2E48-AFF2-16025FFD8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146" y="22543"/>
            <a:ext cx="1092339" cy="8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artoon characters as super veggies help kids eat healthy">
            <a:extLst>
              <a:ext uri="{FF2B5EF4-FFF2-40B4-BE49-F238E27FC236}">
                <a16:creationId xmlns:a16="http://schemas.microsoft.com/office/drawing/2014/main" id="{66051E75-E4C8-9641-A082-47246046D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7577">
            <a:off x="7320718" y="5935212"/>
            <a:ext cx="711106" cy="52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artoon characters as super veggies help kids eat healthy">
            <a:extLst>
              <a:ext uri="{FF2B5EF4-FFF2-40B4-BE49-F238E27FC236}">
                <a16:creationId xmlns:a16="http://schemas.microsoft.com/office/drawing/2014/main" id="{8BDC1F49-16CC-FD44-8C8C-0B2FA0DDD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7997" y="5893782"/>
            <a:ext cx="833038" cy="68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page1image41225888">
            <a:extLst>
              <a:ext uri="{FF2B5EF4-FFF2-40B4-BE49-F238E27FC236}">
                <a16:creationId xmlns:a16="http://schemas.microsoft.com/office/drawing/2014/main" id="{729AAF0E-B242-A462-22FF-4D759EF1C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440" y="827468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page1image41225888">
            <a:extLst>
              <a:ext uri="{FF2B5EF4-FFF2-40B4-BE49-F238E27FC236}">
                <a16:creationId xmlns:a16="http://schemas.microsoft.com/office/drawing/2014/main" id="{75F2F718-E102-8121-3BA6-14B1EE056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10" y="5478916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page1image41225888">
            <a:extLst>
              <a:ext uri="{FF2B5EF4-FFF2-40B4-BE49-F238E27FC236}">
                <a16:creationId xmlns:a16="http://schemas.microsoft.com/office/drawing/2014/main" id="{7D776FAE-06BD-A7D1-38A3-1104A7F10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916" y="1027338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8" descr="G. Sjöfn segir ...: Konudagurinn MiKlI!">
            <a:extLst>
              <a:ext uri="{FF2B5EF4-FFF2-40B4-BE49-F238E27FC236}">
                <a16:creationId xmlns:a16="http://schemas.microsoft.com/office/drawing/2014/main" id="{EEE31BFD-5394-07C9-6DC5-CCE89DC61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008" y="5234617"/>
            <a:ext cx="469015" cy="46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G. Sjöfn segir ...: Konudagurinn MiKlI!">
            <a:extLst>
              <a:ext uri="{FF2B5EF4-FFF2-40B4-BE49-F238E27FC236}">
                <a16:creationId xmlns:a16="http://schemas.microsoft.com/office/drawing/2014/main" id="{8A94DCC2-F671-3951-9CA6-EB6C7EF82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77" y="5239247"/>
            <a:ext cx="460231" cy="46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30 Best Early Spring Flowers - Early-Blooming Garden Flowers">
            <a:extLst>
              <a:ext uri="{FF2B5EF4-FFF2-40B4-BE49-F238E27FC236}">
                <a16:creationId xmlns:a16="http://schemas.microsoft.com/office/drawing/2014/main" id="{F405F5D1-FC92-4922-8071-3E41B37E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45" y="96721"/>
            <a:ext cx="722160" cy="7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30 Best Early Spring Flowers - Early-Blooming Garden Flowers">
            <a:extLst>
              <a:ext uri="{FF2B5EF4-FFF2-40B4-BE49-F238E27FC236}">
                <a16:creationId xmlns:a16="http://schemas.microsoft.com/office/drawing/2014/main" id="{1C25452E-A032-F32D-6C25-DE366960E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391" y="102986"/>
            <a:ext cx="722160" cy="7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Kjötlaus kjötsúpa – Graenkerar">
            <a:extLst>
              <a:ext uri="{FF2B5EF4-FFF2-40B4-BE49-F238E27FC236}">
                <a16:creationId xmlns:a16="http://schemas.microsoft.com/office/drawing/2014/main" id="{2E3D12D3-446F-D1EB-1092-BCE84C3E7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465" y="5050935"/>
            <a:ext cx="353873" cy="28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Grænmeti og salöt íslenskt | JJ Vöruhús">
            <a:extLst>
              <a:ext uri="{FF2B5EF4-FFF2-40B4-BE49-F238E27FC236}">
                <a16:creationId xmlns:a16="http://schemas.microsoft.com/office/drawing/2014/main" id="{1800F27B-FD24-72CF-FA78-39D8CAB0E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563">
            <a:off x="879887" y="5409581"/>
            <a:ext cx="515606" cy="29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page1image41225888">
            <a:extLst>
              <a:ext uri="{FF2B5EF4-FFF2-40B4-BE49-F238E27FC236}">
                <a16:creationId xmlns:a16="http://schemas.microsoft.com/office/drawing/2014/main" id="{51A2E05A-DE8D-E0D7-9BEC-BFF59B357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378" y="5188459"/>
            <a:ext cx="675180" cy="5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2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8028</TotalTime>
  <Words>169</Words>
  <Application>Microsoft Macintosh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Comic Sans MS</vt:lpstr>
      <vt:lpstr>Office þema</vt:lpstr>
      <vt:lpstr>PowerPoint Presentation</vt:lpstr>
    </vt:vector>
  </TitlesOfParts>
  <Company>UTM - Reykjavík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PowerPoint-kynning</dc:title>
  <dc:creator>user</dc:creator>
  <cp:lastModifiedBy>Hallgrimur Gunnþórsson</cp:lastModifiedBy>
  <cp:revision>187</cp:revision>
  <cp:lastPrinted>2024-04-01T23:07:19Z</cp:lastPrinted>
  <dcterms:created xsi:type="dcterms:W3CDTF">2016-09-27T09:31:57Z</dcterms:created>
  <dcterms:modified xsi:type="dcterms:W3CDTF">2024-04-01T23:07:54Z</dcterms:modified>
</cp:coreProperties>
</file>