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6622A0"/>
    <a:srgbClr val="B51997"/>
    <a:srgbClr val="673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9"/>
    <p:restoredTop sz="94626"/>
  </p:normalViewPr>
  <p:slideViewPr>
    <p:cSldViewPr>
      <p:cViewPr varScale="1">
        <p:scale>
          <a:sx n="121" d="100"/>
          <a:sy n="121" d="100"/>
        </p:scale>
        <p:origin x="176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13617-5C05-FC4E-AF70-F3BE9A36ABB0}" type="datetimeFigureOut">
              <a:rPr lang="en-IS" smtClean="0"/>
              <a:t>1.2.2026</a:t>
            </a:fld>
            <a:endParaRPr lang="en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0B8A1-751B-9F43-AAC0-3C66F4864422}" type="slidenum">
              <a:rPr lang="en-IS" smtClean="0"/>
              <a:t>‹#›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85352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0B8A1-751B-9F43-AAC0-3C66F4864422}" type="slidenum">
              <a:rPr lang="en-IS" smtClean="0"/>
              <a:t>1</a:t>
            </a:fld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037649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Smelltu til að breyta stíl aðalundirtitla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019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Smelltu til að 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19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Smelltu til að 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096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Smelltu til að 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6313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Smelltu til að breyta stílum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6855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Smelltu til að 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Smelltu til að 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755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Smelltu til að 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Smelltu til að 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Smelltu til að 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897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6842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9995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Smelltu til að 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865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Smelltu til að breyta stíl aðaltitils</a:t>
            </a:r>
          </a:p>
        </p:txBody>
      </p:sp>
      <p:sp>
        <p:nvSpPr>
          <p:cNvPr id="3" name="Myndastaðgengill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Smelltu til að breyta stílum aðaltexta</a:t>
            </a:r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3787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sstaðgengil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Smelltu til að breyta stíl aðaltitils</a:t>
            </a:r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Smelltu til að breyta stílum aðaltexta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289A-BD6A-41CA-9B16-523392D69AEA}" type="datetimeFigureOut">
              <a:rPr lang="is-IS" smtClean="0"/>
              <a:t>1.2.2026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EC348-760F-4F8F-BF7B-2F05C7C63D3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8814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f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71132"/>
              </p:ext>
            </p:extLst>
          </p:nvPr>
        </p:nvGraphicFramePr>
        <p:xfrm>
          <a:off x="102048" y="749179"/>
          <a:ext cx="8934447" cy="6039628"/>
        </p:xfrm>
        <a:graphic>
          <a:graphicData uri="http://schemas.openxmlformats.org/drawingml/2006/table">
            <a:tbl>
              <a:tblPr firstRow="1" firstCol="1" bandRow="1"/>
              <a:tblGrid>
                <a:gridCol w="939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34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8848">
                <a:tc>
                  <a:txBody>
                    <a:bodyPr/>
                    <a:lstStyle/>
                    <a:p>
                      <a:endParaRPr lang="en-IS" sz="1600" b="1" dirty="0">
                        <a:solidFill>
                          <a:schemeClr val="tx1"/>
                        </a:solidFill>
                        <a:latin typeface="Comic Sans MS" panose="030F0902030302020204" pitchFamily="66" charset="0"/>
                      </a:endParaRPr>
                    </a:p>
                    <a:p>
                      <a:pPr algn="ctr"/>
                      <a:r>
                        <a:rPr lang="en-IS" sz="1600" b="1" dirty="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</a:rPr>
                        <a:t>Dags </a:t>
                      </a:r>
                    </a:p>
                  </a:txBody>
                  <a:tcPr marL="59559" marR="5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s-IS" sz="1600" b="1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Calibri"/>
                          <a:cs typeface="Times New Roman"/>
                        </a:rPr>
                        <a:t>Mánudagur</a:t>
                      </a:r>
                    </a:p>
                  </a:txBody>
                  <a:tcPr marL="59559" marR="5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s-IS" sz="1600" b="1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Calibri"/>
                          <a:cs typeface="Times New Roman"/>
                        </a:rPr>
                        <a:t>   Þriðjudagur</a:t>
                      </a:r>
                    </a:p>
                  </a:txBody>
                  <a:tcPr marL="59559" marR="5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s-IS" sz="1600" b="1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Calibri"/>
                          <a:cs typeface="Times New Roman"/>
                        </a:rPr>
                        <a:t>  Miðvikudagur </a:t>
                      </a:r>
                    </a:p>
                  </a:txBody>
                  <a:tcPr marL="59559" marR="5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s-IS" sz="1600" b="1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Calibri"/>
                          <a:cs typeface="Times New Roman"/>
                        </a:rPr>
                        <a:t>  Fimmtudagur </a:t>
                      </a:r>
                    </a:p>
                  </a:txBody>
                  <a:tcPr marL="59559" marR="5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s-IS" sz="1600" b="1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16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Calibri"/>
                          <a:cs typeface="Times New Roman"/>
                        </a:rPr>
                        <a:t>  Föstudagur</a:t>
                      </a:r>
                    </a:p>
                  </a:txBody>
                  <a:tcPr marL="59559" marR="595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S" sz="14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02-06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is-IS" sz="14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feb.</a:t>
                      </a:r>
                      <a:endParaRPr lang="en-IS" sz="1400" b="1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690" marR="5969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Ísl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Kjötsúpa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2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Gufusoðinn fiskur með fiskisósu brokkoli og kartöflum.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Kjúklingaréttur í  vorlauksósu  með grænmeti og hrísgrjónum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Steiktur fiskur með lauksmjöri, grænmeti og kartöflum. </a:t>
                      </a:r>
                      <a:r>
                        <a:rPr lang="en-US" sz="1400">
                          <a:solidFill>
                            <a:srgbClr val="FF66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Carbonate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skinkupasta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0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S" sz="14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09-13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S" sz="14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feb.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Spagetti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bolognese.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Plokkfiskur með rúgbrauði og osti.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Grænmetisbuff með bernaisesósu.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Steiktar fiskbollur með  br. sósu sætum kartöflum og grænmeti.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Matarmikil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blómkálssúpa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með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hvítlauksbrauði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S" sz="14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16-20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feb.</a:t>
                      </a:r>
                      <a:endParaRPr lang="en-IS" sz="1400" b="1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Bolludagur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Sænskar kjötbollur í br. sósu með grænmetii og kartöflumús.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Sprengidagur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Saltkjöt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baunir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b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Öskudagur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Kjúklingabringur í kjúklingasósu með grænmeti og hrísgrjónum.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Steiktur fiskur með lauksmjöri, grænmeti og kartöflum. </a:t>
                      </a:r>
                      <a:r>
                        <a:rPr lang="en-US" sz="1400">
                          <a:solidFill>
                            <a:srgbClr val="FF66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Grjónagrautur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með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rúsínum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kanilsykri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og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lyfrarpylsu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0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S" sz="1400" b="1" dirty="0"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23-27 feb.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Lasagne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buNone/>
                      </a:pP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Fiskur í mango chutney sósu með hrísgrjónum.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Kjúklingabringur í  karrísósu með grænmeti og hrísgrjónum.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Steiktur fiskur með br.osti með grænmeti og sætum kartöflum. </a:t>
                      </a:r>
                      <a:r>
                        <a:rPr lang="en-US" sz="1400">
                          <a:solidFill>
                            <a:srgbClr val="FF6600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n-IS" sz="120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Matarmikil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Jalapelo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tómatsúpa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með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brauði</a:t>
                      </a: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IS" sz="120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S" sz="1400" b="1" dirty="0">
                        <a:solidFill>
                          <a:schemeClr val="tx1"/>
                        </a:solidFill>
                        <a:effectLst/>
                        <a:latin typeface="Comic Sans MS" panose="030F09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AD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I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étthyrningur 2"/>
          <p:cNvSpPr/>
          <p:nvPr/>
        </p:nvSpPr>
        <p:spPr>
          <a:xfrm>
            <a:off x="107505" y="23028"/>
            <a:ext cx="8928990" cy="707886"/>
          </a:xfrm>
          <a:prstGeom prst="rect">
            <a:avLst/>
          </a:prstGeom>
          <a:solidFill>
            <a:srgbClr val="FF8AD8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n-GB" sz="2000" b="1" dirty="0">
              <a:latin typeface="Comic Sans MS" panose="030F0902030302020204" pitchFamily="66" charset="0"/>
            </a:endParaRPr>
          </a:p>
          <a:p>
            <a:pPr algn="ctr"/>
            <a:r>
              <a:rPr lang="en-GB" sz="2000" b="1" dirty="0" err="1">
                <a:latin typeface="Comic Sans MS" panose="030F0902030302020204" pitchFamily="66" charset="0"/>
              </a:rPr>
              <a:t>Matseðill</a:t>
            </a:r>
            <a:r>
              <a:rPr lang="en-GB" sz="2000" b="1" dirty="0">
                <a:solidFill>
                  <a:schemeClr val="bg1"/>
                </a:solidFill>
                <a:latin typeface="Comic Sans MS" panose="030F0902030302020204" pitchFamily="66" charset="0"/>
              </a:rPr>
              <a:t> </a:t>
            </a:r>
            <a:r>
              <a:rPr lang="en-GB" sz="2000" b="1" dirty="0" err="1">
                <a:latin typeface="Comic Sans MS" panose="030F0902030302020204" pitchFamily="66" charset="0"/>
              </a:rPr>
              <a:t>Krílasels</a:t>
            </a:r>
            <a:r>
              <a:rPr lang="en-GB" sz="2000" b="1" dirty="0">
                <a:latin typeface="Comic Sans MS" panose="030F0902030302020204" pitchFamily="66" charset="0"/>
              </a:rPr>
              <a:t> </a:t>
            </a:r>
            <a:r>
              <a:rPr lang="en-GB" sz="2000" b="1" dirty="0" err="1">
                <a:latin typeface="Comic Sans MS" panose="030F0902030302020204" pitchFamily="66" charset="0"/>
              </a:rPr>
              <a:t>fyrir</a:t>
            </a:r>
            <a:r>
              <a:rPr lang="en-GB" sz="2000" b="1" dirty="0">
                <a:latin typeface="Comic Sans MS" panose="030F0902030302020204" pitchFamily="66" charset="0"/>
              </a:rPr>
              <a:t> </a:t>
            </a:r>
            <a:r>
              <a:rPr lang="en-GB" sz="2000" b="1" dirty="0" err="1">
                <a:latin typeface="Comic Sans MS" panose="030F0902030302020204" pitchFamily="66" charset="0"/>
              </a:rPr>
              <a:t>febrúar</a:t>
            </a:r>
            <a:r>
              <a:rPr lang="en-GB" sz="2000" b="1" dirty="0">
                <a:latin typeface="Comic Sans MS" panose="030F0902030302020204" pitchFamily="66" charset="0"/>
              </a:rPr>
              <a:t> 2026</a:t>
            </a:r>
          </a:p>
        </p:txBody>
      </p:sp>
      <p:sp>
        <p:nvSpPr>
          <p:cNvPr id="2" name="Textarammi 1"/>
          <p:cNvSpPr txBox="1"/>
          <p:nvPr/>
        </p:nvSpPr>
        <p:spPr>
          <a:xfrm>
            <a:off x="2323700" y="5859916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s-IS" sz="10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FB3086-54E0-914D-B794-E19CF904AE20}"/>
              </a:ext>
            </a:extLst>
          </p:cNvPr>
          <p:cNvSpPr/>
          <p:nvPr/>
        </p:nvSpPr>
        <p:spPr>
          <a:xfrm>
            <a:off x="1979712" y="6050037"/>
            <a:ext cx="4878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sz="1600" dirty="0">
              <a:latin typeface="Comic Sans MS" panose="030F0702030302020204" pitchFamily="66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90A55E-A234-CF41-955B-E0E566DB7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135" y="566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B884D27-6204-5349-8BF4-9C6673C2747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212551" y="-11654"/>
            <a:ext cx="107505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6E87471-9011-7845-8C7F-156585A05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49" y="6238816"/>
            <a:ext cx="76322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28AD45D6-1A2F-F64C-840C-7D9BB6507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E3A0DCBE-1CEA-DB4D-B7D1-BB779C0C5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211" y="45252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8284FDA9-9010-0849-A0C7-D7960EE17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8962" y="45532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1531E-CD78-B841-9263-7A4954D6D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5778" y="454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AB26D99D-4D73-A740-9AA0-5421A56DE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729" y="54199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3CAA606B-049F-2445-8A84-3F6B7DF48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96BA011C-718B-D445-9586-CD2544AB6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832" y="5372651"/>
            <a:ext cx="6650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D05AC3D2-7014-1E40-B21D-702286B06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7303" y="46531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F403DE19-4FD0-7744-95F4-31A111941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670" y="195791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480488C-3699-0944-BDCF-66B1022E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1533" y="576614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FA19D2FC-D826-C446-A540-C007B834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48" y="54809"/>
            <a:ext cx="1446026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B2C09F98-A0AA-A24A-AE93-1C27C8336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833" y="58652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S"/>
          </a:p>
        </p:txBody>
      </p:sp>
      <p:pic>
        <p:nvPicPr>
          <p:cNvPr id="32" name="Picture 4" descr="Santa Claus Giving The Thumbs Up Cartoon Clipart Vector - FriendlyStock">
            <a:extLst>
              <a:ext uri="{FF2B5EF4-FFF2-40B4-BE49-F238E27FC236}">
                <a16:creationId xmlns:a16="http://schemas.microsoft.com/office/drawing/2014/main" id="{9B0773CE-7280-2540-857E-8980E8B4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578" y="924556"/>
            <a:ext cx="115677" cy="1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ood &amp; Beverage Industry | Hebeler Process Solutions, LLC - Buflovak &amp; PK">
            <a:extLst>
              <a:ext uri="{FF2B5EF4-FFF2-40B4-BE49-F238E27FC236}">
                <a16:creationId xmlns:a16="http://schemas.microsoft.com/office/drawing/2014/main" id="{2875F376-ECEE-C646-A760-27CFF7B0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016">
            <a:off x="1992232" y="2166486"/>
            <a:ext cx="380301" cy="30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4" descr="MOB Kitchen — The Ultimate Lasagne">
            <a:extLst>
              <a:ext uri="{FF2B5EF4-FFF2-40B4-BE49-F238E27FC236}">
                <a16:creationId xmlns:a16="http://schemas.microsoft.com/office/drawing/2014/main" id="{31BC9436-BB40-0A42-890C-BA43E69B70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S"/>
          </a:p>
        </p:txBody>
      </p:sp>
      <p:pic>
        <p:nvPicPr>
          <p:cNvPr id="24" name="Picture 8" descr="Grænmeti og salöt íslenskt | JJ Vöruhús">
            <a:extLst>
              <a:ext uri="{FF2B5EF4-FFF2-40B4-BE49-F238E27FC236}">
                <a16:creationId xmlns:a16="http://schemas.microsoft.com/office/drawing/2014/main" id="{693362FA-181B-4947-9023-E346F04A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6563">
            <a:off x="896233" y="2210377"/>
            <a:ext cx="541322" cy="31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jötlaus kjötsúpa – Graenkerar">
            <a:extLst>
              <a:ext uri="{FF2B5EF4-FFF2-40B4-BE49-F238E27FC236}">
                <a16:creationId xmlns:a16="http://schemas.microsoft.com/office/drawing/2014/main" id="{97A91975-89E8-1048-8FE4-28743F6A5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11" y="2117159"/>
            <a:ext cx="439001" cy="35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ge1image41225888">
            <a:extLst>
              <a:ext uri="{FF2B5EF4-FFF2-40B4-BE49-F238E27FC236}">
                <a16:creationId xmlns:a16="http://schemas.microsoft.com/office/drawing/2014/main" id="{CFBB14ED-A260-E340-A4ED-E98153A72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58" y="3408295"/>
            <a:ext cx="615164" cy="46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page1image41225888">
            <a:extLst>
              <a:ext uri="{FF2B5EF4-FFF2-40B4-BE49-F238E27FC236}">
                <a16:creationId xmlns:a16="http://schemas.microsoft.com/office/drawing/2014/main" id="{6A22552C-44A5-B14C-9792-9EDD3531B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4" y="76050"/>
            <a:ext cx="1092339" cy="8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page1image41225888">
            <a:extLst>
              <a:ext uri="{FF2B5EF4-FFF2-40B4-BE49-F238E27FC236}">
                <a16:creationId xmlns:a16="http://schemas.microsoft.com/office/drawing/2014/main" id="{B9312F1E-7596-8547-8B94-A9DD3CEC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600">
            <a:off x="5565756" y="3470805"/>
            <a:ext cx="481743" cy="3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page1image41225888">
            <a:extLst>
              <a:ext uri="{FF2B5EF4-FFF2-40B4-BE49-F238E27FC236}">
                <a16:creationId xmlns:a16="http://schemas.microsoft.com/office/drawing/2014/main" id="{EDAB7846-FA5F-2E48-AFF2-16025FFD8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35" y="590185"/>
            <a:ext cx="1092339" cy="8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Food &amp; Beverage Industry | Hebeler Process Solutions, LLC - Buflovak &amp; PK">
            <a:extLst>
              <a:ext uri="{FF2B5EF4-FFF2-40B4-BE49-F238E27FC236}">
                <a16:creationId xmlns:a16="http://schemas.microsoft.com/office/drawing/2014/main" id="{D82729E5-1411-D34C-B6D3-4405D60B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465">
            <a:off x="4066152" y="5643598"/>
            <a:ext cx="948254" cy="63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Þorramatur 101">
            <a:extLst>
              <a:ext uri="{FF2B5EF4-FFF2-40B4-BE49-F238E27FC236}">
                <a16:creationId xmlns:a16="http://schemas.microsoft.com/office/drawing/2014/main" id="{482DAE9C-726D-7C4B-A902-D51BE2EF9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9498" flipV="1">
            <a:off x="2467822" y="5754436"/>
            <a:ext cx="621450" cy="35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page1image41225888">
            <a:extLst>
              <a:ext uri="{FF2B5EF4-FFF2-40B4-BE49-F238E27FC236}">
                <a16:creationId xmlns:a16="http://schemas.microsoft.com/office/drawing/2014/main" id="{341C87DE-A27F-D03A-756C-00F26AECC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90" y="-55412"/>
            <a:ext cx="1092339" cy="83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nowflakes are Six-Sided (not Four- or Eight-sided), and other Ice Crystal  Shape Considerations - AMS Weather Band">
            <a:extLst>
              <a:ext uri="{FF2B5EF4-FFF2-40B4-BE49-F238E27FC236}">
                <a16:creationId xmlns:a16="http://schemas.microsoft.com/office/drawing/2014/main" id="{18634DD5-B28F-13B3-49F2-A82CA3399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9" y="5502631"/>
            <a:ext cx="393838" cy="4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Snowflakes are Six-Sided (not Four- or Eight-sided), and other Ice Crystal  Shape Considerations - AMS Weather Band">
            <a:extLst>
              <a:ext uri="{FF2B5EF4-FFF2-40B4-BE49-F238E27FC236}">
                <a16:creationId xmlns:a16="http://schemas.microsoft.com/office/drawing/2014/main" id="{308C800E-E070-4000-354E-1ACD58EA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29" y="5881851"/>
            <a:ext cx="393838" cy="4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ow to Draw a Snowman: 8 Steps (with Pictures) - wikiHow">
            <a:extLst>
              <a:ext uri="{FF2B5EF4-FFF2-40B4-BE49-F238E27FC236}">
                <a16:creationId xmlns:a16="http://schemas.microsoft.com/office/drawing/2014/main" id="{A18F6B95-9C91-6FE7-A825-B3C9C2A1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327" y="1258941"/>
            <a:ext cx="570835" cy="4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ow to Draw a Snowman: 8 Steps (with Pictures) - wikiHow">
            <a:extLst>
              <a:ext uri="{FF2B5EF4-FFF2-40B4-BE49-F238E27FC236}">
                <a16:creationId xmlns:a16="http://schemas.microsoft.com/office/drawing/2014/main" id="{2F22D2D1-FAD9-E107-E722-0AD5469F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0" y="1258510"/>
            <a:ext cx="570835" cy="4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ow to Draw a Snowman: 8 Steps (with Pictures) - wikiHow">
            <a:extLst>
              <a:ext uri="{FF2B5EF4-FFF2-40B4-BE49-F238E27FC236}">
                <a16:creationId xmlns:a16="http://schemas.microsoft.com/office/drawing/2014/main" id="{021DED39-12D3-D6E4-60D0-362A8262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764" y="1273240"/>
            <a:ext cx="570835" cy="4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lare Florist It's a Girl! Baby Fresh Flowers Bouquet - Pink Roses,  Alstroemeria, and Germini for Celebrating the Birth of a new Baby Girl :  Amazon.co.uk: Garden">
            <a:extLst>
              <a:ext uri="{FF2B5EF4-FFF2-40B4-BE49-F238E27FC236}">
                <a16:creationId xmlns:a16="http://schemas.microsoft.com/office/drawing/2014/main" id="{A95EE4EB-8ED8-C321-EEE6-CC6B8210B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57" y="5515404"/>
            <a:ext cx="1004281" cy="10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lare Florist It's a Girl! Baby Fresh Flowers Bouquet - Pink Roses,  Alstroemeria, and Germini for Celebrating the Birth of a new Baby Girl :  Amazon.co.uk: Garden">
            <a:extLst>
              <a:ext uri="{FF2B5EF4-FFF2-40B4-BE49-F238E27FC236}">
                <a16:creationId xmlns:a16="http://schemas.microsoft.com/office/drawing/2014/main" id="{A580AA2A-DA57-BE7A-AD99-D1791958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19" y="5571693"/>
            <a:ext cx="1004281" cy="100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lare Florist It's a Girl! Baby Fresh Flowers Bouquet - Pink Roses,  Alstroemeria, and Germini for Celebrating the Birth of a new Baby Girl :  Amazon.co.uk: Garden">
            <a:extLst>
              <a:ext uri="{FF2B5EF4-FFF2-40B4-BE49-F238E27FC236}">
                <a16:creationId xmlns:a16="http://schemas.microsoft.com/office/drawing/2014/main" id="{21370A2A-2261-856E-DEC4-EE05ED03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97" y="49785"/>
            <a:ext cx="681129" cy="6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lare Florist It's a Girl! Baby Fresh Flowers Bouquet - Pink Roses,  Alstroemeria, and Germini for Celebrating the Birth of a new Baby Girl :  Amazon.co.uk: Garden">
            <a:extLst>
              <a:ext uri="{FF2B5EF4-FFF2-40B4-BE49-F238E27FC236}">
                <a16:creationId xmlns:a16="http://schemas.microsoft.com/office/drawing/2014/main" id="{573C1EC5-3326-4257-2298-4F2B31484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559" y="12278"/>
            <a:ext cx="681129" cy="6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lare Florist It's a Girl! Baby Fresh Flowers Bouquet - Pink Roses,  Alstroemeria, and Germini for Celebrating the Birth of a new Baby Girl :  Amazon.co.uk: Garden">
            <a:extLst>
              <a:ext uri="{FF2B5EF4-FFF2-40B4-BE49-F238E27FC236}">
                <a16:creationId xmlns:a16="http://schemas.microsoft.com/office/drawing/2014/main" id="{B64E2A6F-C033-5AD1-24B4-1DD14CEB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92" y="3134952"/>
            <a:ext cx="428126" cy="4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lare Florist It's a Girl! Baby Fresh Flowers Bouquet - Pink Roses,  Alstroemeria, and Germini for Celebrating the Birth of a new Baby Girl :  Amazon.co.uk: Garden">
            <a:extLst>
              <a:ext uri="{FF2B5EF4-FFF2-40B4-BE49-F238E27FC236}">
                <a16:creationId xmlns:a16="http://schemas.microsoft.com/office/drawing/2014/main" id="{5C2D2ACB-BE77-B8AB-828B-44076A7DF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691" y="4184609"/>
            <a:ext cx="358804" cy="5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Öskudagur - Heiðarskóli">
            <a:extLst>
              <a:ext uri="{FF2B5EF4-FFF2-40B4-BE49-F238E27FC236}">
                <a16:creationId xmlns:a16="http://schemas.microsoft.com/office/drawing/2014/main" id="{8AD99C9F-68F0-03A5-A29A-C794E8F8B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20" y="6121058"/>
            <a:ext cx="685184" cy="5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Bolludagur | Síðuskóli">
            <a:extLst>
              <a:ext uri="{FF2B5EF4-FFF2-40B4-BE49-F238E27FC236}">
                <a16:creationId xmlns:a16="http://schemas.microsoft.com/office/drawing/2014/main" id="{EF5EF3DD-ADED-2DB9-4121-44558F33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13" y="4468654"/>
            <a:ext cx="374372" cy="2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Saltkjöt og baunir – túkall! (og dökkur bjór). - Vínklúbbur">
            <a:extLst>
              <a:ext uri="{FF2B5EF4-FFF2-40B4-BE49-F238E27FC236}">
                <a16:creationId xmlns:a16="http://schemas.microsoft.com/office/drawing/2014/main" id="{685D14CB-D4BE-F74F-03CA-2A873E24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03" y="4359550"/>
            <a:ext cx="513683" cy="3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Öskudagur - Heiðarskóli">
            <a:extLst>
              <a:ext uri="{FF2B5EF4-FFF2-40B4-BE49-F238E27FC236}">
                <a16:creationId xmlns:a16="http://schemas.microsoft.com/office/drawing/2014/main" id="{D205F869-23FF-9335-4A5E-31CE4C722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801" y="3225236"/>
            <a:ext cx="666711" cy="5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Öskudagur - Heiðarskóli">
            <a:extLst>
              <a:ext uri="{FF2B5EF4-FFF2-40B4-BE49-F238E27FC236}">
                <a16:creationId xmlns:a16="http://schemas.microsoft.com/office/drawing/2014/main" id="{539E12A1-7D88-D89A-6D17-A143858AE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799" y="6083522"/>
            <a:ext cx="685184" cy="51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Öskudagur - Heiðarskóli">
            <a:extLst>
              <a:ext uri="{FF2B5EF4-FFF2-40B4-BE49-F238E27FC236}">
                <a16:creationId xmlns:a16="http://schemas.microsoft.com/office/drawing/2014/main" id="{DAEDC3E6-CDAF-85FA-8171-2AD69D5D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31" y="6121058"/>
            <a:ext cx="666711" cy="5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Öskudagur - Heiðarskóli">
            <a:extLst>
              <a:ext uri="{FF2B5EF4-FFF2-40B4-BE49-F238E27FC236}">
                <a16:creationId xmlns:a16="http://schemas.microsoft.com/office/drawing/2014/main" id="{DD730D3F-AA45-EA3F-3056-C749BE93C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16" y="4489202"/>
            <a:ext cx="666711" cy="50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9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7867</TotalTime>
  <Words>175</Words>
  <Application>Microsoft Macintosh PowerPoint</Application>
  <PresentationFormat>On-screen Show (4:3)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Comic Sans MS</vt:lpstr>
      <vt:lpstr>Office þema</vt:lpstr>
      <vt:lpstr>PowerPoint Presentation</vt:lpstr>
    </vt:vector>
  </TitlesOfParts>
  <Company>UTM - Reykjavík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PowerPoint-kynning</dc:title>
  <dc:creator>user</dc:creator>
  <cp:lastModifiedBy>Helena Rut Hallgrímsdóttir</cp:lastModifiedBy>
  <cp:revision>180</cp:revision>
  <cp:lastPrinted>2025-02-02T21:11:27Z</cp:lastPrinted>
  <dcterms:created xsi:type="dcterms:W3CDTF">2016-09-27T09:31:57Z</dcterms:created>
  <dcterms:modified xsi:type="dcterms:W3CDTF">2026-02-01T20:47:32Z</dcterms:modified>
</cp:coreProperties>
</file>