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1997"/>
    <a:srgbClr val="FF8AD8"/>
    <a:srgbClr val="6622A0"/>
    <a:srgbClr val="673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9"/>
    <p:restoredTop sz="94626"/>
  </p:normalViewPr>
  <p:slideViewPr>
    <p:cSldViewPr>
      <p:cViewPr varScale="1">
        <p:scale>
          <a:sx n="121" d="100"/>
          <a:sy n="121" d="100"/>
        </p:scale>
        <p:origin x="176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13617-5C05-FC4E-AF70-F3BE9A36ABB0}" type="datetimeFigureOut">
              <a:rPr lang="en-IS" smtClean="0"/>
              <a:t>4.5.2025</a:t>
            </a:fld>
            <a:endParaRPr lang="en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0B8A1-751B-9F43-AAC0-3C66F4864422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85352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0B8A1-751B-9F43-AAC0-3C66F4864422}" type="slidenum">
              <a:rPr lang="en-IS" smtClean="0"/>
              <a:t>1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03764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ilskygg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Undirtitil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/>
              <a:t>Smelltu til að breyta stíl aðalundirtitla</a:t>
            </a:r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7019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ill og lóðréttur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lárétts tex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/>
              <a:t>Smelltu til að 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192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óðréttur titill og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óðréttur titil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lárétts tex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/>
              <a:t>Smelltu til að 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6096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ill og ef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/>
              <a:t>Smelltu til að 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6313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flafyrirsö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/>
              <a:t>Smelltu til að breyta stílum aðaltexta</a:t>
            </a:r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6855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ö efnisatrið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/>
              <a:t>Smelltu til að 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Staðgengill efn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/>
              <a:t>Smelltu til að 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Dagsetningarstaðgengil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6" name="Síðufótarstaðgengil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7755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burð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stílum aðaltexta</a:t>
            </a:r>
          </a:p>
        </p:txBody>
      </p:sp>
      <p:sp>
        <p:nvSpPr>
          <p:cNvPr id="4" name="Staðgengill efn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/>
              <a:t>Smelltu til að 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Textastaðgengill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stílum aðaltexta</a:t>
            </a:r>
          </a:p>
        </p:txBody>
      </p:sp>
      <p:sp>
        <p:nvSpPr>
          <p:cNvPr id="6" name="Staðgengill efn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/>
              <a:t>Smelltu til að 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7" name="Dagsetningarstaðgengill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8" name="Síðufótarstaðgengil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kyggnunúmersstaðgengill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1897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ðeins ti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Dagsetningarstaðgengill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4" name="Síðufótarstaðgengil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kyggnunúmersstaðgengill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6842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u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gsetningarstaðgengill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3" name="Síðufótarstaðgengil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kyggnunúmersstaðgengill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9995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fni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/>
              <a:t>Smelltu til að 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Textastaðgengill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/>
              <a:t>Smelltu til að breyta stílum aðaltexta</a:t>
            </a:r>
          </a:p>
        </p:txBody>
      </p:sp>
      <p:sp>
        <p:nvSpPr>
          <p:cNvPr id="5" name="Dagsetningarstaðgengil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6" name="Síðufótarstaðgengil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3865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Mynd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Myndastaðgengill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astaðgengill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/>
              <a:t>Smelltu til að breyta stílum aðaltexta</a:t>
            </a:r>
          </a:p>
        </p:txBody>
      </p:sp>
      <p:sp>
        <p:nvSpPr>
          <p:cNvPr id="5" name="Dagsetningarstaðgengil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6" name="Síðufótarstaðgengil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3787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sstaðgengil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/>
              <a:t>Smelltu til að 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6289A-BD6A-41CA-9B16-523392D69AEA}" type="datetimeFigureOut">
              <a:rPr lang="is-IS" smtClean="0"/>
              <a:t>4.5.2025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EC348-760F-4F8F-BF7B-2F05C7C63D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8814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f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398238"/>
              </p:ext>
            </p:extLst>
          </p:nvPr>
        </p:nvGraphicFramePr>
        <p:xfrm>
          <a:off x="75226" y="792532"/>
          <a:ext cx="8950510" cy="6002941"/>
        </p:xfrm>
        <a:graphic>
          <a:graphicData uri="http://schemas.openxmlformats.org/drawingml/2006/table">
            <a:tbl>
              <a:tblPr firstRow="1" firstCol="1" bandRow="1"/>
              <a:tblGrid>
                <a:gridCol w="669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6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76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9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90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9088">
                <a:tc>
                  <a:txBody>
                    <a:bodyPr/>
                    <a:lstStyle/>
                    <a:p>
                      <a:endParaRPr lang="en-IS" sz="1600" b="1" dirty="0">
                        <a:solidFill>
                          <a:schemeClr val="tx1"/>
                        </a:solidFill>
                        <a:latin typeface="Comic Sans MS" panose="030F0902030302020204" pitchFamily="66" charset="0"/>
                      </a:endParaRPr>
                    </a:p>
                    <a:p>
                      <a:pPr algn="ctr"/>
                      <a:r>
                        <a:rPr lang="en-IS" sz="1600" b="1" dirty="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rPr>
                        <a:t>Dags </a:t>
                      </a: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s-IS" sz="1600" b="1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/>
                          <a:cs typeface="Times New Roman"/>
                        </a:rPr>
                        <a:t>Mánudagur</a:t>
                      </a: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s-IS" sz="1600" b="1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/>
                          <a:cs typeface="Times New Roman"/>
                        </a:rPr>
                        <a:t>   Þriðjudagur</a:t>
                      </a: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s-IS" sz="1600" b="1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6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/>
                          <a:cs typeface="Times New Roman"/>
                        </a:rPr>
                        <a:t>  Miðvikudagur </a:t>
                      </a: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s-IS" sz="1600" b="1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6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/>
                          <a:cs typeface="Times New Roman"/>
                        </a:rPr>
                        <a:t>  Fimmtudagur </a:t>
                      </a: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s-IS" sz="1600" b="1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Calibri"/>
                          <a:cs typeface="Times New Roman"/>
                        </a:rPr>
                        <a:t>  Föstudagur</a:t>
                      </a:r>
                    </a:p>
                  </a:txBody>
                  <a:tcPr marL="59559" marR="59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7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S" sz="14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05-09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s-IS" sz="14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maí</a:t>
                      </a:r>
                      <a:endParaRPr lang="en-IS" sz="1400" b="1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Spagetti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Gufusoðinn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þorskur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karrýsósu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með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rúgbrauði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brokkoli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kartöflum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Kjúklingaréttur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með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grænmeti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hrísgrjónum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Steiktur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fiskur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með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lauksmjöri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grænmeti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sætum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kartöflum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     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 dirty="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Blómkálsúpa</a:t>
                      </a:r>
                      <a:r>
                        <a:rPr lang="en-US" sz="1400" kern="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með</a:t>
                      </a:r>
                      <a:r>
                        <a:rPr lang="en-US" sz="1400" kern="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hvítlauksbrauði</a:t>
                      </a:r>
                      <a:r>
                        <a:rPr lang="en-US" sz="1400" kern="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I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S" sz="14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12-16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S" sz="14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S" sz="14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Sænskar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kjötbollur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með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grænmeti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kartöflumús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sultu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Nætursaltaður þorskur með br. smjöri og rúgbrauði.</a:t>
                      </a:r>
                      <a:endParaRPr lang="en-IS" sz="1400" kern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Grænmetisbuff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með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bernaisesósu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Steiktar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fiskbollur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með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ostrusósu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sætum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kartöflum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grænmeti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IS" sz="1400" b="1" kern="10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Skipulagsdagur</a:t>
                      </a:r>
                      <a:endParaRPr lang="en-IS" sz="12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IS" sz="1400" b="1" kern="10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Lokað</a:t>
                      </a:r>
                    </a:p>
                    <a:p>
                      <a:pPr algn="l">
                        <a:buNone/>
                      </a:pPr>
                      <a:endParaRPr lang="en-I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S" sz="14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19-23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maí</a:t>
                      </a:r>
                      <a:endParaRPr lang="en-IS" sz="1400" b="1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Lasagne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Plokkfiskur með rúgbrauði og osti.</a:t>
                      </a:r>
                      <a:endParaRPr lang="en-IS" sz="1400" kern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400" kern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Kjúklingabringur í ostrusósu með grænmeti og hrísgrjónum.</a:t>
                      </a:r>
                      <a:endParaRPr lang="en-IS" sz="1400" kern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is-I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Steiktur fiskur með br.smjörlíki grænmeti og kartöflum.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400" kern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 dirty="0" err="1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Grjónagrautur</a:t>
                      </a:r>
                      <a:r>
                        <a:rPr lang="en-US" sz="1400" kern="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með</a:t>
                      </a:r>
                      <a:r>
                        <a:rPr lang="en-US" sz="1400" kern="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rúsínum</a:t>
                      </a:r>
                      <a:r>
                        <a:rPr lang="en-US" sz="1400" kern="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0" dirty="0" err="1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kanilsykri</a:t>
                      </a:r>
                      <a:r>
                        <a:rPr lang="en-US" sz="1400" kern="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</a:t>
                      </a:r>
                      <a:r>
                        <a:rPr lang="en-US" sz="1400" kern="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lyfrarpylsu</a:t>
                      </a:r>
                      <a:endParaRPr lang="en-I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2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S" sz="14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26-30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S" sz="1400" b="1" dirty="0"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maí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IS" sz="1400" b="1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Ísl. Kjötsúpa.</a:t>
                      </a:r>
                      <a:endParaRPr lang="en-I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400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Fiskur í mango chutney sósu með hrísgrjónum.</a:t>
                      </a:r>
                      <a:endParaRPr lang="en-I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Grænmetisbuff með bernaisesósu.</a:t>
                      </a:r>
                      <a:endParaRPr lang="en-I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400" kern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2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100" b="1" kern="0" dirty="0" err="1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Uppstigningardagur</a:t>
                      </a:r>
                      <a:endParaRPr lang="en-IS" sz="11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100" b="1" kern="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S" sz="11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sz="1100" b="1" kern="0" dirty="0" err="1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Lokað</a:t>
                      </a:r>
                      <a:endParaRPr lang="en-IS" sz="11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kern="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Skyr </a:t>
                      </a:r>
                      <a:r>
                        <a:rPr lang="en-US" sz="1400" kern="0" dirty="0" err="1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með</a:t>
                      </a:r>
                      <a:r>
                        <a:rPr lang="en-US" sz="1400" kern="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rjómablandi</a:t>
                      </a:r>
                      <a:r>
                        <a:rPr lang="en-US" sz="1400" kern="0" dirty="0"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IS" sz="12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1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S" sz="1400" b="1" dirty="0">
                        <a:solidFill>
                          <a:schemeClr val="tx1"/>
                        </a:solidFill>
                        <a:effectLst/>
                        <a:latin typeface="Comic Sans MS" panose="030F09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étthyrningur 2"/>
          <p:cNvSpPr/>
          <p:nvPr/>
        </p:nvSpPr>
        <p:spPr>
          <a:xfrm>
            <a:off x="85986" y="75975"/>
            <a:ext cx="8928990" cy="707886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GB" sz="2000" b="1" dirty="0">
              <a:latin typeface="Comic Sans MS" panose="030F0902030302020204" pitchFamily="66" charset="0"/>
            </a:endParaRPr>
          </a:p>
          <a:p>
            <a:pPr algn="ctr"/>
            <a:r>
              <a:rPr lang="en-GB" sz="2000" b="1" dirty="0" err="1">
                <a:latin typeface="Comic Sans MS" panose="030F0902030302020204" pitchFamily="66" charset="0"/>
              </a:rPr>
              <a:t>Matseðill</a:t>
            </a:r>
            <a:r>
              <a:rPr lang="en-GB" sz="2000" b="1" dirty="0">
                <a:solidFill>
                  <a:schemeClr val="bg1"/>
                </a:solidFill>
                <a:latin typeface="Comic Sans MS" panose="030F0902030302020204" pitchFamily="66" charset="0"/>
              </a:rPr>
              <a:t> </a:t>
            </a:r>
            <a:r>
              <a:rPr lang="en-GB" sz="2000" b="1" dirty="0" err="1">
                <a:latin typeface="Comic Sans MS" panose="030F0902030302020204" pitchFamily="66" charset="0"/>
              </a:rPr>
              <a:t>Krílasels</a:t>
            </a:r>
            <a:r>
              <a:rPr lang="en-GB" sz="2000" b="1" dirty="0">
                <a:latin typeface="Comic Sans MS" panose="030F0902030302020204" pitchFamily="66" charset="0"/>
              </a:rPr>
              <a:t> </a:t>
            </a:r>
            <a:r>
              <a:rPr lang="en-GB" sz="2000" b="1" dirty="0" err="1">
                <a:latin typeface="Comic Sans MS" panose="030F0902030302020204" pitchFamily="66" charset="0"/>
              </a:rPr>
              <a:t>fyrir</a:t>
            </a:r>
            <a:r>
              <a:rPr lang="en-GB" sz="2000" b="1" dirty="0">
                <a:latin typeface="Comic Sans MS" panose="030F0902030302020204" pitchFamily="66" charset="0"/>
              </a:rPr>
              <a:t>  </a:t>
            </a:r>
            <a:r>
              <a:rPr lang="en-GB" sz="2000" b="1" dirty="0" err="1">
                <a:latin typeface="Comic Sans MS" panose="030F0902030302020204" pitchFamily="66" charset="0"/>
              </a:rPr>
              <a:t>Maí</a:t>
            </a:r>
            <a:r>
              <a:rPr lang="en-GB" sz="2000" b="1" dirty="0">
                <a:latin typeface="Comic Sans MS" panose="030F0902030302020204" pitchFamily="66" charset="0"/>
              </a:rPr>
              <a:t> 2025</a:t>
            </a:r>
          </a:p>
        </p:txBody>
      </p:sp>
      <p:sp>
        <p:nvSpPr>
          <p:cNvPr id="2" name="Textarammi 1"/>
          <p:cNvSpPr txBox="1"/>
          <p:nvPr/>
        </p:nvSpPr>
        <p:spPr>
          <a:xfrm>
            <a:off x="2323700" y="5859916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s-IS" sz="1000" b="1" dirty="0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FB3086-54E0-914D-B794-E19CF904AE20}"/>
              </a:ext>
            </a:extLst>
          </p:cNvPr>
          <p:cNvSpPr/>
          <p:nvPr/>
        </p:nvSpPr>
        <p:spPr>
          <a:xfrm>
            <a:off x="1979712" y="6050037"/>
            <a:ext cx="48782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s-IS" sz="1600" dirty="0">
              <a:latin typeface="Comic Sans MS" panose="030F0702030302020204" pitchFamily="66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790A55E-A234-CF41-955B-E0E566DB7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135" y="5668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B884D27-6204-5349-8BF4-9C6673C2747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1212551" y="-11654"/>
            <a:ext cx="1075056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06E87471-9011-7845-8C7F-156585A05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849" y="6238816"/>
            <a:ext cx="763223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28AD45D6-1A2F-F64C-840C-7D9BB6507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E3A0DCBE-1CEA-DB4D-B7D1-BB779C0C5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11" y="452526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8284FDA9-9010-0849-A0C7-D7960EE17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962" y="455321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B1531E-CD78-B841-9263-7A4954D6D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5778" y="454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AB26D99D-4D73-A740-9AA0-5421A56DE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729" y="541993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3CAA606B-049F-2445-8A84-3F6B7DF48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33" name="Rectangle 20">
            <a:extLst>
              <a:ext uri="{FF2B5EF4-FFF2-40B4-BE49-F238E27FC236}">
                <a16:creationId xmlns:a16="http://schemas.microsoft.com/office/drawing/2014/main" id="{96BA011C-718B-D445-9586-CD2544AB6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832" y="5372651"/>
            <a:ext cx="665018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35" name="Rectangle 22">
            <a:extLst>
              <a:ext uri="{FF2B5EF4-FFF2-40B4-BE49-F238E27FC236}">
                <a16:creationId xmlns:a16="http://schemas.microsoft.com/office/drawing/2014/main" id="{D05AC3D2-7014-1E40-B21D-702286B06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7303" y="465313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F403DE19-4FD0-7744-95F4-31A111941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911" y="198884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A480488C-3699-0944-BDCF-66B1022EB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1533" y="57661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FA19D2FC-D826-C446-A540-C007B834E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848" y="54809"/>
            <a:ext cx="1446026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2C09F98-A0AA-A24A-AE93-1C27C8336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2833" y="58652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S"/>
          </a:p>
        </p:txBody>
      </p:sp>
      <p:pic>
        <p:nvPicPr>
          <p:cNvPr id="32" name="Picture 4" descr="Santa Claus Giving The Thumbs Up Cartoon Clipart Vector - FriendlyStock">
            <a:extLst>
              <a:ext uri="{FF2B5EF4-FFF2-40B4-BE49-F238E27FC236}">
                <a16:creationId xmlns:a16="http://schemas.microsoft.com/office/drawing/2014/main" id="{9B0773CE-7280-2540-857E-8980E8B4A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578" y="924556"/>
            <a:ext cx="115677" cy="12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ood &amp; Beverage Industry | Hebeler Process Solutions, LLC - Buflovak &amp; PK">
            <a:extLst>
              <a:ext uri="{FF2B5EF4-FFF2-40B4-BE49-F238E27FC236}">
                <a16:creationId xmlns:a16="http://schemas.microsoft.com/office/drawing/2014/main" id="{2875F376-ECEE-C646-A760-27CFF7B00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47016">
            <a:off x="1544713" y="5344593"/>
            <a:ext cx="546981" cy="431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AutoShape 4" descr="MOB Kitchen — The Ultimate Lasagne">
            <a:extLst>
              <a:ext uri="{FF2B5EF4-FFF2-40B4-BE49-F238E27FC236}">
                <a16:creationId xmlns:a16="http://schemas.microsoft.com/office/drawing/2014/main" id="{31BC9436-BB40-0A42-890C-BA43E69B70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S"/>
          </a:p>
        </p:txBody>
      </p:sp>
      <p:pic>
        <p:nvPicPr>
          <p:cNvPr id="24" name="Picture 8" descr="Grænmeti og salöt íslenskt | JJ Vöruhús">
            <a:extLst>
              <a:ext uri="{FF2B5EF4-FFF2-40B4-BE49-F238E27FC236}">
                <a16:creationId xmlns:a16="http://schemas.microsoft.com/office/drawing/2014/main" id="{693362FA-181B-4947-9023-E346F04AF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6563">
            <a:off x="471244" y="5557945"/>
            <a:ext cx="541322" cy="31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Kjötlaus kjötsúpa – Graenkerar">
            <a:extLst>
              <a:ext uri="{FF2B5EF4-FFF2-40B4-BE49-F238E27FC236}">
                <a16:creationId xmlns:a16="http://schemas.microsoft.com/office/drawing/2014/main" id="{97A91975-89E8-1048-8FE4-28743F6A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80" y="5225432"/>
            <a:ext cx="353873" cy="28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page1image41225888">
            <a:extLst>
              <a:ext uri="{FF2B5EF4-FFF2-40B4-BE49-F238E27FC236}">
                <a16:creationId xmlns:a16="http://schemas.microsoft.com/office/drawing/2014/main" id="{CFBB14ED-A260-E340-A4ED-E98153A72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621" y="3671579"/>
            <a:ext cx="512399" cy="39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page1image41225888">
            <a:extLst>
              <a:ext uri="{FF2B5EF4-FFF2-40B4-BE49-F238E27FC236}">
                <a16:creationId xmlns:a16="http://schemas.microsoft.com/office/drawing/2014/main" id="{6A22552C-44A5-B14C-9792-9EDD3531B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35" y="56010"/>
            <a:ext cx="1092339" cy="83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page1image41225888">
            <a:extLst>
              <a:ext uri="{FF2B5EF4-FFF2-40B4-BE49-F238E27FC236}">
                <a16:creationId xmlns:a16="http://schemas.microsoft.com/office/drawing/2014/main" id="{B9312F1E-7596-8547-8B94-A9DD3CEC3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600">
            <a:off x="6928632" y="3293283"/>
            <a:ext cx="481743" cy="36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page1image41225888">
            <a:extLst>
              <a:ext uri="{FF2B5EF4-FFF2-40B4-BE49-F238E27FC236}">
                <a16:creationId xmlns:a16="http://schemas.microsoft.com/office/drawing/2014/main" id="{EDAB7846-FA5F-2E48-AFF2-16025FFD8A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486" y="84646"/>
            <a:ext cx="1092339" cy="83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Food &amp; Beverage Industry | Hebeler Process Solutions, LLC - Buflovak &amp; PK">
            <a:extLst>
              <a:ext uri="{FF2B5EF4-FFF2-40B4-BE49-F238E27FC236}">
                <a16:creationId xmlns:a16="http://schemas.microsoft.com/office/drawing/2014/main" id="{D82729E5-1411-D34C-B6D3-4405D60B7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2465">
            <a:off x="4791782" y="5801927"/>
            <a:ext cx="870852" cy="58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artoon characters as super veggies help kids eat healthy">
            <a:extLst>
              <a:ext uri="{FF2B5EF4-FFF2-40B4-BE49-F238E27FC236}">
                <a16:creationId xmlns:a16="http://schemas.microsoft.com/office/drawing/2014/main" id="{66051E75-E4C8-9641-A082-47246046D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7577">
            <a:off x="6941936" y="5835930"/>
            <a:ext cx="843375" cy="61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artoon characters as super veggies help kids eat healthy">
            <a:extLst>
              <a:ext uri="{FF2B5EF4-FFF2-40B4-BE49-F238E27FC236}">
                <a16:creationId xmlns:a16="http://schemas.microsoft.com/office/drawing/2014/main" id="{8BDC1F49-16CC-FD44-8C8C-0B2FA0DDD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722" y="5681281"/>
            <a:ext cx="1205896" cy="8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page1image41225888">
            <a:extLst>
              <a:ext uri="{FF2B5EF4-FFF2-40B4-BE49-F238E27FC236}">
                <a16:creationId xmlns:a16="http://schemas.microsoft.com/office/drawing/2014/main" id="{729AAF0E-B242-A462-22FF-4D759EF1C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783" y="1205524"/>
            <a:ext cx="512399" cy="39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page1image41225888">
            <a:extLst>
              <a:ext uri="{FF2B5EF4-FFF2-40B4-BE49-F238E27FC236}">
                <a16:creationId xmlns:a16="http://schemas.microsoft.com/office/drawing/2014/main" id="{75F2F718-E102-8121-3BA6-14B1EE056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57" y="6075898"/>
            <a:ext cx="512399" cy="39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page1image41225888">
            <a:extLst>
              <a:ext uri="{FF2B5EF4-FFF2-40B4-BE49-F238E27FC236}">
                <a16:creationId xmlns:a16="http://schemas.microsoft.com/office/drawing/2014/main" id="{7D776FAE-06BD-A7D1-38A3-1104A7F10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61" y="4666736"/>
            <a:ext cx="512399" cy="39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270 Best bee ideas | bee, cartoon bee, cute bee">
            <a:extLst>
              <a:ext uri="{FF2B5EF4-FFF2-40B4-BE49-F238E27FC236}">
                <a16:creationId xmlns:a16="http://schemas.microsoft.com/office/drawing/2014/main" id="{D51A79DD-1CB3-1CF1-09DC-C3C3996C9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021" y="6054079"/>
            <a:ext cx="504032" cy="593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at Does a Honey Bee Look Like? - Carolina Honeybees">
            <a:extLst>
              <a:ext uri="{FF2B5EF4-FFF2-40B4-BE49-F238E27FC236}">
                <a16:creationId xmlns:a16="http://schemas.microsoft.com/office/drawing/2014/main" id="{B66EEE65-1C8C-7359-AF4F-76DFEA897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506" y="2488817"/>
            <a:ext cx="432048" cy="54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270 Best bee ideas | bee, cartoon bee, cute bee">
            <a:extLst>
              <a:ext uri="{FF2B5EF4-FFF2-40B4-BE49-F238E27FC236}">
                <a16:creationId xmlns:a16="http://schemas.microsoft.com/office/drawing/2014/main" id="{D72BC892-58C0-54FB-F8B1-4EA7E463C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08" y="2248370"/>
            <a:ext cx="504032" cy="593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270 Best bee ideas | bee, cartoon bee, cute bee">
            <a:extLst>
              <a:ext uri="{FF2B5EF4-FFF2-40B4-BE49-F238E27FC236}">
                <a16:creationId xmlns:a16="http://schemas.microsoft.com/office/drawing/2014/main" id="{FA305093-8241-31E8-E744-17C484B38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487" y="952784"/>
            <a:ext cx="504032" cy="593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What Does a Honey Bee Look Like? - Carolina Honeybees">
            <a:extLst>
              <a:ext uri="{FF2B5EF4-FFF2-40B4-BE49-F238E27FC236}">
                <a16:creationId xmlns:a16="http://schemas.microsoft.com/office/drawing/2014/main" id="{FB1F6647-02B3-F54D-5560-8644E25ED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137" y="4460217"/>
            <a:ext cx="432048" cy="54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What Does a Honey Bee Look Like? - Carolina Honeybees">
            <a:extLst>
              <a:ext uri="{FF2B5EF4-FFF2-40B4-BE49-F238E27FC236}">
                <a16:creationId xmlns:a16="http://schemas.microsoft.com/office/drawing/2014/main" id="{B4EDF438-2B44-63A4-EBE8-06F9E65D8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726" y="2152700"/>
            <a:ext cx="432048" cy="54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029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þ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7921</TotalTime>
  <Words>158</Words>
  <Application>Microsoft Macintosh PowerPoint</Application>
  <PresentationFormat>On-screen Show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Comic Sans MS</vt:lpstr>
      <vt:lpstr>Office þema</vt:lpstr>
      <vt:lpstr>PowerPoint Presentation</vt:lpstr>
    </vt:vector>
  </TitlesOfParts>
  <Company>UTM - Reykjavík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PowerPoint-kynning</dc:title>
  <dc:creator>user</dc:creator>
  <cp:lastModifiedBy>Helena Rut Hallgrímsdóttir</cp:lastModifiedBy>
  <cp:revision>178</cp:revision>
  <cp:lastPrinted>2025-05-04T21:45:45Z</cp:lastPrinted>
  <dcterms:created xsi:type="dcterms:W3CDTF">2016-09-27T09:31:57Z</dcterms:created>
  <dcterms:modified xsi:type="dcterms:W3CDTF">2025-05-04T21:49:25Z</dcterms:modified>
</cp:coreProperties>
</file>