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997"/>
    <a:srgbClr val="FF8AD8"/>
    <a:srgbClr val="6622A0"/>
    <a:srgbClr val="673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0"/>
    <p:restoredTop sz="94626"/>
  </p:normalViewPr>
  <p:slideViewPr>
    <p:cSldViewPr>
      <p:cViewPr varScale="1">
        <p:scale>
          <a:sx n="107" d="100"/>
          <a:sy n="107" d="100"/>
        </p:scale>
        <p:origin x="968" y="4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3617-5C05-FC4E-AF70-F3BE9A36ABB0}" type="datetimeFigureOut">
              <a:rPr lang="en-IS" smtClean="0"/>
              <a:t>2.12.2025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B8A1-751B-9F43-AAC0-3C66F4864422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352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0B8A1-751B-9F43-AAC0-3C66F4864422}" type="slidenum">
              <a:rPr lang="en-IS" smtClean="0"/>
              <a:t>1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3764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/>
              <a:t>Smelltu til að breyta stíl aðalundirtitla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01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92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096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31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85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75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Textastaðgengill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189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8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999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3865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8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sstaðgengil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6289A-BD6A-41CA-9B16-523392D69AEA}" type="datetimeFigureOut">
              <a:rPr lang="is-IS" smtClean="0"/>
              <a:t>2.12.2025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814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f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703678"/>
              </p:ext>
            </p:extLst>
          </p:nvPr>
        </p:nvGraphicFramePr>
        <p:xfrm>
          <a:off x="75555" y="739071"/>
          <a:ext cx="8928990" cy="6028922"/>
        </p:xfrm>
        <a:graphic>
          <a:graphicData uri="http://schemas.openxmlformats.org/drawingml/2006/table">
            <a:tbl>
              <a:tblPr firstRow="1" firstCol="1" bandRow="1"/>
              <a:tblGrid>
                <a:gridCol w="682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45012">
                <a:tc>
                  <a:txBody>
                    <a:bodyPr/>
                    <a:lstStyle/>
                    <a:p>
                      <a:endParaRPr lang="en-IS" sz="1600" b="1" dirty="0">
                        <a:latin typeface="Comic Sans MS" panose="030F0902030302020204" pitchFamily="66" charset="0"/>
                      </a:endParaRPr>
                    </a:p>
                    <a:p>
                      <a:pPr algn="ctr"/>
                      <a:r>
                        <a:rPr lang="en-IS" sz="1600" b="1" dirty="0">
                          <a:latin typeface="Comic Sans MS" panose="030F0902030302020204" pitchFamily="66" charset="0"/>
                        </a:rPr>
                        <a:t>Dags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Mánudagur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Þriðjudagur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Miðvikudagur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Fimmtudagur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Föstudagur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01-05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des.</a:t>
                      </a:r>
                      <a:endParaRPr lang="en-IS" sz="1400" b="1" dirty="0"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Spagetti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bolognese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Plokkfiskur með rúgbrauði og osti.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 vorlaukssósu  með grænmeti og hrísgrjónum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br. osti, lauksmjöri, grænmeti og sætum kartöflum. </a:t>
                      </a:r>
                      <a:r>
                        <a:rPr lang="en-US" sz="1200" kern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jalapelo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tómatsúpa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08-12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des.</a:t>
                      </a:r>
                      <a:endParaRPr lang="en-IS" sz="1400" b="1" dirty="0"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Fiskur í mango chutney sósu með hrísgrjónum.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Grænmetisbuff með bernaisesósu.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fiskur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br.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lauksmjöri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sætum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kartöflum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Hamborgarahryggur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kartöflum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15-19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des.</a:t>
                      </a:r>
                      <a:endParaRPr lang="en-IS" sz="1400" b="1" dirty="0"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Lasagne</a:t>
                      </a:r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Nætursaltaður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fiskur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br.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smjöri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rúgbrauði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ostrusósu með grænmeti og hrísgrjónum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br. osti, lauksmjöri, grænmeti og sætum kartöflum. </a:t>
                      </a:r>
                      <a:r>
                        <a:rPr lang="en-US" sz="1200" kern="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blómkálsúpa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5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22-26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des.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Soðin ýsa með fiskisósu grænmeti og kartöflum.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Aðfangadagur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Jóladagur</a:t>
                      </a:r>
                      <a:endParaRPr lang="en-I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Annar </a:t>
                      </a: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jólum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4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29-31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IS" sz="1400" b="1" dirty="0"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es.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Carbonate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skinkupasta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Skyr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rjómi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Gamlársdagur</a:t>
                      </a: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Frí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kern="0" dirty="0" err="1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Nýjársdagur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S" sz="1400" b="0" kern="1200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étthyrningur 2"/>
          <p:cNvSpPr/>
          <p:nvPr/>
        </p:nvSpPr>
        <p:spPr>
          <a:xfrm>
            <a:off x="75555" y="19438"/>
            <a:ext cx="8928990" cy="707886"/>
          </a:xfrm>
          <a:prstGeom prst="rect">
            <a:avLst/>
          </a:prstGeom>
          <a:solidFill>
            <a:srgbClr val="FF0000"/>
          </a:solidFill>
          <a:ln>
            <a:solidFill>
              <a:srgbClr val="B51997"/>
            </a:solidFill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GB" sz="2000" b="1" dirty="0">
              <a:latin typeface="Comic Sans MS" panose="030F0902030302020204" pitchFamily="66" charset="0"/>
            </a:endParaRPr>
          </a:p>
          <a:p>
            <a:pPr algn="ctr"/>
            <a:r>
              <a:rPr lang="en-GB" sz="2000" b="1" dirty="0" err="1">
                <a:latin typeface="Comic Sans MS" panose="030F0902030302020204" pitchFamily="66" charset="0"/>
              </a:rPr>
              <a:t>Matseðill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Krílasels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fyrir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Desember</a:t>
            </a:r>
            <a:endParaRPr lang="en-GB" sz="2000" b="1" dirty="0">
              <a:latin typeface="Comic Sans MS" panose="030F0902030302020204" pitchFamily="66" charset="0"/>
            </a:endParaRPr>
          </a:p>
        </p:txBody>
      </p:sp>
      <p:sp>
        <p:nvSpPr>
          <p:cNvPr id="2" name="Textarammi 1"/>
          <p:cNvSpPr txBox="1"/>
          <p:nvPr/>
        </p:nvSpPr>
        <p:spPr>
          <a:xfrm>
            <a:off x="1477861" y="5555361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s-IS" sz="1000" b="1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B3086-54E0-914D-B794-E19CF904AE20}"/>
              </a:ext>
            </a:extLst>
          </p:cNvPr>
          <p:cNvSpPr/>
          <p:nvPr/>
        </p:nvSpPr>
        <p:spPr>
          <a:xfrm>
            <a:off x="1979712" y="6050037"/>
            <a:ext cx="48782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s-IS" sz="1600" dirty="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90A55E-A234-CF41-955B-E0E566DB7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35" y="566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884D27-6204-5349-8BF4-9C6673C2747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202312" y="220360"/>
            <a:ext cx="107505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06E87471-9011-7845-8C7F-156585A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9" y="6238816"/>
            <a:ext cx="76322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AD45D6-1A2F-F64C-840C-7D9BB6507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E3A0DCBE-1CEA-DB4D-B7D1-BB779C0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211" y="45252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8284FDA9-9010-0849-A0C7-D7960EE1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962" y="45532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B1531E-CD78-B841-9263-7A4954D6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5778" y="454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6D99D-4D73-A740-9AA0-5421A56DE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29" y="54199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3CAA606B-049F-2445-8A84-3F6B7DF48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id="{96BA011C-718B-D445-9586-CD2544AB6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832" y="5372651"/>
            <a:ext cx="66501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D05AC3D2-7014-1E40-B21D-702286B0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F403DE19-4FD0-7744-95F4-31A111941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670" y="19579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80488C-3699-0944-BDCF-66B1022E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533" y="57661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FA19D2FC-D826-C446-A540-C007B834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8" y="54809"/>
            <a:ext cx="14460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2C09F98-A0AA-A24A-AE93-1C27C833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833" y="586524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pic>
        <p:nvPicPr>
          <p:cNvPr id="1028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FD1E0E8F-F91B-C84E-A9C0-1E6387EFC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80" y="1957914"/>
            <a:ext cx="457797" cy="50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0F806243-0AF4-1447-B6D6-CC31E38F0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626" y="5269168"/>
            <a:ext cx="443012" cy="49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ow to draw Santa Claus with Christmas tree step by step - YouTube">
            <a:extLst>
              <a:ext uri="{FF2B5EF4-FFF2-40B4-BE49-F238E27FC236}">
                <a16:creationId xmlns:a16="http://schemas.microsoft.com/office/drawing/2014/main" id="{76D39D7F-F929-9043-AD55-EC05F1513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38" y="39104"/>
            <a:ext cx="1658359" cy="932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How to draw Santa Claus with Christmas tree step by step - YouTube">
            <a:extLst>
              <a:ext uri="{FF2B5EF4-FFF2-40B4-BE49-F238E27FC236}">
                <a16:creationId xmlns:a16="http://schemas.microsoft.com/office/drawing/2014/main" id="{5B3A4C32-1EFD-824F-B0A4-64A7C863F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347" y="32447"/>
            <a:ext cx="1658359" cy="932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Jólamatur: helmingur borðar hrygginn">
            <a:extLst>
              <a:ext uri="{FF2B5EF4-FFF2-40B4-BE49-F238E27FC236}">
                <a16:creationId xmlns:a16="http://schemas.microsoft.com/office/drawing/2014/main" id="{69121346-D62F-644A-921F-8F32FD74F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606" y="3113420"/>
            <a:ext cx="472344" cy="27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8 vegetables you should be eating and 8 you should">
            <a:extLst>
              <a:ext uri="{FF2B5EF4-FFF2-40B4-BE49-F238E27FC236}">
                <a16:creationId xmlns:a16="http://schemas.microsoft.com/office/drawing/2014/main" id="{F43DF67D-DC55-3176-7FAA-A93E33B4D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79" y="2835436"/>
            <a:ext cx="688258" cy="47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EB9514E0-A2A4-AA27-582F-8A3BA2600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525" y="2920331"/>
            <a:ext cx="421068" cy="46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53D6BFEE-249F-1703-0E0C-AC26EEDC9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019" y="5762464"/>
            <a:ext cx="416003" cy="463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How to draw Santa Claus with Christmas tree step by step - YouTube">
            <a:extLst>
              <a:ext uri="{FF2B5EF4-FFF2-40B4-BE49-F238E27FC236}">
                <a16:creationId xmlns:a16="http://schemas.microsoft.com/office/drawing/2014/main" id="{7AADA4D7-004B-3F05-D836-846943FF1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69" y="6180914"/>
            <a:ext cx="792114" cy="44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ow to draw Santa Claus with Christmas tree step by step - YouTube">
            <a:extLst>
              <a:ext uri="{FF2B5EF4-FFF2-40B4-BE49-F238E27FC236}">
                <a16:creationId xmlns:a16="http://schemas.microsoft.com/office/drawing/2014/main" id="{A356A043-C038-FCEF-D388-B9AEA01BE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454" y="6196385"/>
            <a:ext cx="852941" cy="479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CB6341D-2628-BFA6-FABA-9CF136182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495" y="2048093"/>
            <a:ext cx="338797" cy="37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5CDC1FD-9172-2984-F0CF-FF39A9AEB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07" y="3154761"/>
            <a:ext cx="318938" cy="35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C0636FEA-D54E-AC0C-FDBA-031143370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935" y="1042424"/>
            <a:ext cx="389002" cy="433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How to draw Santa Claus with Christmas tree step by step - YouTube">
            <a:extLst>
              <a:ext uri="{FF2B5EF4-FFF2-40B4-BE49-F238E27FC236}">
                <a16:creationId xmlns:a16="http://schemas.microsoft.com/office/drawing/2014/main" id="{CF2E9FEA-D819-086A-F590-E38671F2F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85" y="3221275"/>
            <a:ext cx="438734" cy="24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Stekkjastaur">
            <a:extLst>
              <a:ext uri="{FF2B5EF4-FFF2-40B4-BE49-F238E27FC236}">
                <a16:creationId xmlns:a16="http://schemas.microsoft.com/office/drawing/2014/main" id="{F83FD89D-5BD5-DE67-58B0-D99A5878C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195" y="3128940"/>
            <a:ext cx="378885" cy="36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Giljagaur">
            <a:extLst>
              <a:ext uri="{FF2B5EF4-FFF2-40B4-BE49-F238E27FC236}">
                <a16:creationId xmlns:a16="http://schemas.microsoft.com/office/drawing/2014/main" id="{CE52B9B4-3F56-9B93-B322-71DC42B22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2" y="3955588"/>
            <a:ext cx="435552" cy="28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túfur">
            <a:extLst>
              <a:ext uri="{FF2B5EF4-FFF2-40B4-BE49-F238E27FC236}">
                <a16:creationId xmlns:a16="http://schemas.microsoft.com/office/drawing/2014/main" id="{63137500-A71D-24E4-24C5-991403EC6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46" y="4104950"/>
            <a:ext cx="402187" cy="39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Þvörusleikir">
            <a:extLst>
              <a:ext uri="{FF2B5EF4-FFF2-40B4-BE49-F238E27FC236}">
                <a16:creationId xmlns:a16="http://schemas.microsoft.com/office/drawing/2014/main" id="{7CF0897C-5AC0-7E7D-FE93-EF046FA5D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561" y="3896408"/>
            <a:ext cx="492151" cy="478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4" descr="Pottaskefill">
            <a:extLst>
              <a:ext uri="{FF2B5EF4-FFF2-40B4-BE49-F238E27FC236}">
                <a16:creationId xmlns:a16="http://schemas.microsoft.com/office/drawing/2014/main" id="{02CEBF4B-4AA8-0181-BFA5-33D91849D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643" y="3978000"/>
            <a:ext cx="558585" cy="54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Askasleikir">
            <a:extLst>
              <a:ext uri="{FF2B5EF4-FFF2-40B4-BE49-F238E27FC236}">
                <a16:creationId xmlns:a16="http://schemas.microsoft.com/office/drawing/2014/main" id="{6742098E-54F5-B448-A07F-A5D254F28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949" y="3999715"/>
            <a:ext cx="492152" cy="47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urðaskellir">
            <a:extLst>
              <a:ext uri="{FF2B5EF4-FFF2-40B4-BE49-F238E27FC236}">
                <a16:creationId xmlns:a16="http://schemas.microsoft.com/office/drawing/2014/main" id="{D29D531B-5FA8-D001-5D90-883BDB506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370" y="3964333"/>
            <a:ext cx="558585" cy="54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kyrgámur">
            <a:extLst>
              <a:ext uri="{FF2B5EF4-FFF2-40B4-BE49-F238E27FC236}">
                <a16:creationId xmlns:a16="http://schemas.microsoft.com/office/drawing/2014/main" id="{EE7B60DF-4542-DAA5-28C6-B8688F88E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778" y="4073486"/>
            <a:ext cx="336321" cy="42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Bjúgnakrækir">
            <a:extLst>
              <a:ext uri="{FF2B5EF4-FFF2-40B4-BE49-F238E27FC236}">
                <a16:creationId xmlns:a16="http://schemas.microsoft.com/office/drawing/2014/main" id="{99BDD9D8-214E-100E-F642-2E46DF4E0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5" y="5028368"/>
            <a:ext cx="363457" cy="35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Gluggagægir">
            <a:extLst>
              <a:ext uri="{FF2B5EF4-FFF2-40B4-BE49-F238E27FC236}">
                <a16:creationId xmlns:a16="http://schemas.microsoft.com/office/drawing/2014/main" id="{736EDB6B-3F72-11D9-421E-26FF1C788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15087" flipV="1">
            <a:off x="405257" y="4901926"/>
            <a:ext cx="280184" cy="33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Gáttaþefur">
            <a:extLst>
              <a:ext uri="{FF2B5EF4-FFF2-40B4-BE49-F238E27FC236}">
                <a16:creationId xmlns:a16="http://schemas.microsoft.com/office/drawing/2014/main" id="{7AE3A9FF-5BBF-AC7A-43CC-E2C744A50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65" y="4947965"/>
            <a:ext cx="415080" cy="40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Jólakötturinn, Grýla og Leppalúði">
            <a:extLst>
              <a:ext uri="{FF2B5EF4-FFF2-40B4-BE49-F238E27FC236}">
                <a16:creationId xmlns:a16="http://schemas.microsoft.com/office/drawing/2014/main" id="{C87E6E38-BADD-1C7C-E53E-4340A03DE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989" y="5908633"/>
            <a:ext cx="719205" cy="69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Ketkrókur">
            <a:extLst>
              <a:ext uri="{FF2B5EF4-FFF2-40B4-BE49-F238E27FC236}">
                <a16:creationId xmlns:a16="http://schemas.microsoft.com/office/drawing/2014/main" id="{0F24C1C0-F44B-D13E-EEAE-7D2DC6287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601" y="4911061"/>
            <a:ext cx="507164" cy="493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Kertasníkir">
            <a:extLst>
              <a:ext uri="{FF2B5EF4-FFF2-40B4-BE49-F238E27FC236}">
                <a16:creationId xmlns:a16="http://schemas.microsoft.com/office/drawing/2014/main" id="{CC3A6699-D2EB-57DE-88F2-FA229D27D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837" y="4906166"/>
            <a:ext cx="270116" cy="470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4" descr="8 vegetables you should be eating and 8 you should">
            <a:extLst>
              <a:ext uri="{FF2B5EF4-FFF2-40B4-BE49-F238E27FC236}">
                <a16:creationId xmlns:a16="http://schemas.microsoft.com/office/drawing/2014/main" id="{4254ED0B-CF5A-E074-1BBD-E3E9972B5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993" y="5110111"/>
            <a:ext cx="410164" cy="28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6835</TotalTime>
  <Words>187</Words>
  <Application>Microsoft Macintosh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Comic Sans MS</vt:lpstr>
      <vt:lpstr>Office þema</vt:lpstr>
      <vt:lpstr>PowerPoint Presentation</vt:lpstr>
    </vt:vector>
  </TitlesOfParts>
  <Company>UTM - Reykjavík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PowerPoint-kynning</dc:title>
  <dc:creator>user</dc:creator>
  <cp:lastModifiedBy>Helena Rut Hallgrímsdóttir</cp:lastModifiedBy>
  <cp:revision>138</cp:revision>
  <cp:lastPrinted>2025-12-02T23:01:02Z</cp:lastPrinted>
  <dcterms:created xsi:type="dcterms:W3CDTF">2016-09-27T09:31:57Z</dcterms:created>
  <dcterms:modified xsi:type="dcterms:W3CDTF">2025-12-02T23:01:50Z</dcterms:modified>
</cp:coreProperties>
</file>