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B51997"/>
    <a:srgbClr val="6622A0"/>
    <a:srgbClr val="673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9"/>
    <p:restoredTop sz="94626"/>
  </p:normalViewPr>
  <p:slideViewPr>
    <p:cSldViewPr>
      <p:cViewPr varScale="1">
        <p:scale>
          <a:sx n="121" d="100"/>
          <a:sy n="121" d="100"/>
        </p:scale>
        <p:origin x="17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3617-5C05-FC4E-AF70-F3BE9A36ABB0}" type="datetimeFigureOut">
              <a:rPr lang="en-IS" smtClean="0"/>
              <a:t>5.10.2025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B8A1-751B-9F43-AAC0-3C66F4864422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352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0B8A1-751B-9F43-AAC0-3C66F4864422}" type="slidenum">
              <a:rPr lang="en-IS" smtClean="0"/>
              <a:t>1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3764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/>
              <a:t>Smelltu til að breyta stíl aðalundirtitla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01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92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096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31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85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75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Textastaðgengill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189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8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999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3865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8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sstaðgengil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6289A-BD6A-41CA-9B16-523392D69AEA}" type="datetimeFigureOut">
              <a:rPr lang="is-IS" smtClean="0"/>
              <a:t>5.10.2025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814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f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434751"/>
              </p:ext>
            </p:extLst>
          </p:nvPr>
        </p:nvGraphicFramePr>
        <p:xfrm>
          <a:off x="96745" y="708594"/>
          <a:ext cx="8950510" cy="5641032"/>
        </p:xfrm>
        <a:graphic>
          <a:graphicData uri="http://schemas.openxmlformats.org/drawingml/2006/table">
            <a:tbl>
              <a:tblPr firstRow="1" firstCol="1" bandRow="1"/>
              <a:tblGrid>
                <a:gridCol w="66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9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36916">
                <a:tc>
                  <a:txBody>
                    <a:bodyPr/>
                    <a:lstStyle/>
                    <a:p>
                      <a:endParaRPr lang="en-IS" sz="1600" b="1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</a:endParaRPr>
                    </a:p>
                    <a:p>
                      <a:pPr algn="ctr"/>
                      <a:r>
                        <a:rPr lang="en-IS" sz="1600" b="1" dirty="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rPr>
                        <a:t>Dags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Mánudagur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 Þriðjudagur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Miðvikudagur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Fimmtudagur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Föstudagur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01-03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s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okt.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Skyr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rjómi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vorlaukssósu með grænmeti og hrísgrjónum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blómkásúpa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06-10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okt.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Plokkfiskur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rúgbrauði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ostrusósu með grænmeti og hrísgrjónum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grænmeti og kartöflum. </a:t>
                      </a:r>
                      <a:r>
                        <a:rPr lang="en-US" sz="1200" kern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jalapelo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tómatsúpa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13-17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okt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Spagetti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bolognese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Nætursaltaður fiskur með br. smjöri, grænmeti og rúgbrauði.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Grænmetisbuff með bernaisesósu.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Steiktar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fiskbollur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ostrusósu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sætum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kartöflum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Skipulagsdagur</a:t>
                      </a:r>
                      <a:endParaRPr lang="en-I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I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20-24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okt.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Lasagne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Fiskur í mango chutney sósu með hrísgrjónum.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Kjúklingur í karrý með hrisgrjónum.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grænmeti og kartöflum. </a:t>
                      </a:r>
                      <a:r>
                        <a:rPr lang="en-US" sz="1200" kern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Carbonate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skinkupasta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1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27-31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okt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Soðin ýsa með fiskisósu grænmeti og kartöflum.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vorlaukssósu með grænmeti og hrísgrjónum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fiskur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lauksmjöri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sætum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kartöflum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S" sz="1200" kern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Grjónagrautur með rúsínum og lyfrarpylsu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étthyrningur 2"/>
          <p:cNvSpPr/>
          <p:nvPr/>
        </p:nvSpPr>
        <p:spPr>
          <a:xfrm>
            <a:off x="96745" y="36999"/>
            <a:ext cx="892899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GB" sz="2000" b="1" dirty="0">
              <a:latin typeface="Comic Sans MS" panose="030F0902030302020204" pitchFamily="66" charset="0"/>
            </a:endParaRPr>
          </a:p>
          <a:p>
            <a:pPr algn="ctr"/>
            <a:r>
              <a:rPr lang="en-GB" sz="2000" b="1" dirty="0" err="1">
                <a:latin typeface="Comic Sans MS" panose="030F0902030302020204" pitchFamily="66" charset="0"/>
              </a:rPr>
              <a:t>Matseðill</a:t>
            </a:r>
            <a:r>
              <a:rPr lang="en-GB" sz="2000" b="1" dirty="0">
                <a:solidFill>
                  <a:schemeClr val="bg1"/>
                </a:solidFill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Krílasels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fyrir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október</a:t>
            </a:r>
            <a:r>
              <a:rPr lang="en-GB" sz="2000" b="1" dirty="0">
                <a:latin typeface="Comic Sans MS" panose="030F0902030302020204" pitchFamily="66" charset="0"/>
              </a:rPr>
              <a:t>  2025</a:t>
            </a:r>
          </a:p>
        </p:txBody>
      </p:sp>
      <p:sp>
        <p:nvSpPr>
          <p:cNvPr id="2" name="Textarammi 1"/>
          <p:cNvSpPr txBox="1"/>
          <p:nvPr/>
        </p:nvSpPr>
        <p:spPr>
          <a:xfrm>
            <a:off x="2323700" y="5859916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s-IS" sz="1000" b="1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B3086-54E0-914D-B794-E19CF904AE20}"/>
              </a:ext>
            </a:extLst>
          </p:cNvPr>
          <p:cNvSpPr/>
          <p:nvPr/>
        </p:nvSpPr>
        <p:spPr>
          <a:xfrm>
            <a:off x="1979712" y="6050037"/>
            <a:ext cx="48782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s-IS" sz="1600" dirty="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90A55E-A234-CF41-955B-E0E566DB7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35" y="566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884D27-6204-5349-8BF4-9C6673C2747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212551" y="-11654"/>
            <a:ext cx="107505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06E87471-9011-7845-8C7F-156585A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9" y="6238816"/>
            <a:ext cx="76322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AD45D6-1A2F-F64C-840C-7D9BB6507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E3A0DCBE-1CEA-DB4D-B7D1-BB779C0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211" y="45252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8284FDA9-9010-0849-A0C7-D7960EE1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962" y="45532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B1531E-CD78-B841-9263-7A4954D6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5778" y="454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6D99D-4D73-A740-9AA0-5421A56DE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29" y="54199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3CAA606B-049F-2445-8A84-3F6B7DF48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id="{96BA011C-718B-D445-9586-CD2544AB6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832" y="5372651"/>
            <a:ext cx="66501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D05AC3D2-7014-1E40-B21D-702286B0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F403DE19-4FD0-7744-95F4-31A111941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911" y="19888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80488C-3699-0944-BDCF-66B1022E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533" y="57661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FA19D2FC-D826-C446-A540-C007B834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8" y="54809"/>
            <a:ext cx="14460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2C09F98-A0AA-A24A-AE93-1C27C833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833" y="586524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pic>
        <p:nvPicPr>
          <p:cNvPr id="32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B0773CE-7280-2540-857E-8980E8B4A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578" y="924556"/>
            <a:ext cx="115677" cy="128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2875F376-ECEE-C646-A760-27CFF7B00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7016">
            <a:off x="1638022" y="2994716"/>
            <a:ext cx="455377" cy="35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" descr="MOB Kitchen — The Ultimate Lasagne">
            <a:extLst>
              <a:ext uri="{FF2B5EF4-FFF2-40B4-BE49-F238E27FC236}">
                <a16:creationId xmlns:a16="http://schemas.microsoft.com/office/drawing/2014/main" id="{31BC9436-BB40-0A42-890C-BA43E69B70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S"/>
          </a:p>
        </p:txBody>
      </p:sp>
      <p:pic>
        <p:nvPicPr>
          <p:cNvPr id="24" name="Picture 8" descr="Grænmeti og salöt íslenskt | JJ Vöruhús">
            <a:extLst>
              <a:ext uri="{FF2B5EF4-FFF2-40B4-BE49-F238E27FC236}">
                <a16:creationId xmlns:a16="http://schemas.microsoft.com/office/drawing/2014/main" id="{693362FA-181B-4947-9023-E346F04AF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563">
            <a:off x="951156" y="3003393"/>
            <a:ext cx="541322" cy="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jötlaus kjötsúpa – Graenkerar">
            <a:extLst>
              <a:ext uri="{FF2B5EF4-FFF2-40B4-BE49-F238E27FC236}">
                <a16:creationId xmlns:a16="http://schemas.microsoft.com/office/drawing/2014/main" id="{97A91975-89E8-1048-8FE4-28743F6A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32" y="5748184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age1image41225888">
            <a:extLst>
              <a:ext uri="{FF2B5EF4-FFF2-40B4-BE49-F238E27FC236}">
                <a16:creationId xmlns:a16="http://schemas.microsoft.com/office/drawing/2014/main" id="{CFBB14ED-A260-E340-A4ED-E98153A72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151" y="1358725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page1image41225888">
            <a:extLst>
              <a:ext uri="{FF2B5EF4-FFF2-40B4-BE49-F238E27FC236}">
                <a16:creationId xmlns:a16="http://schemas.microsoft.com/office/drawing/2014/main" id="{B9312F1E-7596-8547-8B94-A9DD3CEC3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600">
            <a:off x="6998992" y="1314988"/>
            <a:ext cx="481743" cy="36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D82729E5-1411-D34C-B6D3-4405D60B7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2465">
            <a:off x="1326931" y="5704811"/>
            <a:ext cx="531307" cy="35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toon characters as super veggies help kids eat healthy">
            <a:extLst>
              <a:ext uri="{FF2B5EF4-FFF2-40B4-BE49-F238E27FC236}">
                <a16:creationId xmlns:a16="http://schemas.microsoft.com/office/drawing/2014/main" id="{66051E75-E4C8-9641-A082-47246046D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7577">
            <a:off x="8750797" y="5455428"/>
            <a:ext cx="438271" cy="321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artoon characters as super veggies help kids eat healthy">
            <a:extLst>
              <a:ext uri="{FF2B5EF4-FFF2-40B4-BE49-F238E27FC236}">
                <a16:creationId xmlns:a16="http://schemas.microsoft.com/office/drawing/2014/main" id="{8BDC1F49-16CC-FD44-8C8C-0B2FA0DDD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626" y="3562976"/>
            <a:ext cx="593299" cy="43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page1image41225888">
            <a:extLst>
              <a:ext uri="{FF2B5EF4-FFF2-40B4-BE49-F238E27FC236}">
                <a16:creationId xmlns:a16="http://schemas.microsoft.com/office/drawing/2014/main" id="{729AAF0E-B242-A462-22FF-4D759EF1C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569" y="1364327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page1image41225888">
            <a:extLst>
              <a:ext uri="{FF2B5EF4-FFF2-40B4-BE49-F238E27FC236}">
                <a16:creationId xmlns:a16="http://schemas.microsoft.com/office/drawing/2014/main" id="{75F2F718-E102-8121-3BA6-14B1EE056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726" y="5334366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page1image41225888">
            <a:extLst>
              <a:ext uri="{FF2B5EF4-FFF2-40B4-BE49-F238E27FC236}">
                <a16:creationId xmlns:a16="http://schemas.microsoft.com/office/drawing/2014/main" id="{7D776FAE-06BD-A7D1-38A3-1104A7F10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988" y="4954596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7,792,000+ Autumn Stock Photos, Pictures &amp; Royalty-Free ...">
            <a:extLst>
              <a:ext uri="{FF2B5EF4-FFF2-40B4-BE49-F238E27FC236}">
                <a16:creationId xmlns:a16="http://schemas.microsoft.com/office/drawing/2014/main" id="{DFC36DCA-5CBA-9C54-3EAD-A6EC6C313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10" y="80806"/>
            <a:ext cx="1074161" cy="71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7,792,000+ Autumn Stock Photos, Pictures &amp; Royalty-Free ...">
            <a:extLst>
              <a:ext uri="{FF2B5EF4-FFF2-40B4-BE49-F238E27FC236}">
                <a16:creationId xmlns:a16="http://schemas.microsoft.com/office/drawing/2014/main" id="{64331505-749C-955A-1B26-CBCD705104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334" y="56888"/>
            <a:ext cx="1074161" cy="71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7,792,000+ Autumn Stock Photos, Pictures &amp; Royalty-Free ...">
            <a:extLst>
              <a:ext uri="{FF2B5EF4-FFF2-40B4-BE49-F238E27FC236}">
                <a16:creationId xmlns:a16="http://schemas.microsoft.com/office/drawing/2014/main" id="{A147F433-6571-1941-C635-15CD4C07B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466" y="2220171"/>
            <a:ext cx="422692" cy="281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Buy our &quot;Closed?&quot; sign from Signs World Wide">
            <a:extLst>
              <a:ext uri="{FF2B5EF4-FFF2-40B4-BE49-F238E27FC236}">
                <a16:creationId xmlns:a16="http://schemas.microsoft.com/office/drawing/2014/main" id="{3465004C-700C-72F7-5734-F9B4A797C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906" y="3891625"/>
            <a:ext cx="739161" cy="586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Autumn Leaves Vector">
            <a:extLst>
              <a:ext uri="{FF2B5EF4-FFF2-40B4-BE49-F238E27FC236}">
                <a16:creationId xmlns:a16="http://schemas.microsoft.com/office/drawing/2014/main" id="{3547FA5B-C191-0DB5-72F6-B27E346E4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103" y="5629683"/>
            <a:ext cx="364023" cy="39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Autumn Leaves Vector">
            <a:extLst>
              <a:ext uri="{FF2B5EF4-FFF2-40B4-BE49-F238E27FC236}">
                <a16:creationId xmlns:a16="http://schemas.microsoft.com/office/drawing/2014/main" id="{391DE8F6-315B-AEA1-D434-47939EDA7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765" y="3204686"/>
            <a:ext cx="303370" cy="39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Bleika slaufan | Reykjavík">
            <a:extLst>
              <a:ext uri="{FF2B5EF4-FFF2-40B4-BE49-F238E27FC236}">
                <a16:creationId xmlns:a16="http://schemas.microsoft.com/office/drawing/2014/main" id="{896F5604-2C1E-060A-52FF-C03B84B84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471" y="1886406"/>
            <a:ext cx="488390" cy="48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Bleika slaufan | Reykjavík">
            <a:extLst>
              <a:ext uri="{FF2B5EF4-FFF2-40B4-BE49-F238E27FC236}">
                <a16:creationId xmlns:a16="http://schemas.microsoft.com/office/drawing/2014/main" id="{E95380FB-9BE9-3D3F-06E9-86FE4928D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399" y="6065436"/>
            <a:ext cx="422692" cy="422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Bleika slaufan | Reykjavík">
            <a:extLst>
              <a:ext uri="{FF2B5EF4-FFF2-40B4-BE49-F238E27FC236}">
                <a16:creationId xmlns:a16="http://schemas.microsoft.com/office/drawing/2014/main" id="{97383A53-D72E-BD3A-524A-B1F764F82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626" y="3254446"/>
            <a:ext cx="488390" cy="48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Bleika slaufan | Reykjavík">
            <a:extLst>
              <a:ext uri="{FF2B5EF4-FFF2-40B4-BE49-F238E27FC236}">
                <a16:creationId xmlns:a16="http://schemas.microsoft.com/office/drawing/2014/main" id="{17164FE4-2B0D-CAF5-656E-70A154BDB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248" y="4875220"/>
            <a:ext cx="488390" cy="48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Bleika slaufan | Reykjavík">
            <a:extLst>
              <a:ext uri="{FF2B5EF4-FFF2-40B4-BE49-F238E27FC236}">
                <a16:creationId xmlns:a16="http://schemas.microsoft.com/office/drawing/2014/main" id="{CFF01D88-479F-316F-640A-A0BE1D64A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540" y="2112344"/>
            <a:ext cx="488390" cy="48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Bleika slaufan | Reykjavík">
            <a:extLst>
              <a:ext uri="{FF2B5EF4-FFF2-40B4-BE49-F238E27FC236}">
                <a16:creationId xmlns:a16="http://schemas.microsoft.com/office/drawing/2014/main" id="{976F391E-2EAE-3134-20B1-D8E2B2013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324" y="1532475"/>
            <a:ext cx="488390" cy="48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8022</TotalTime>
  <Words>183</Words>
  <Application>Microsoft Macintosh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Comic Sans MS</vt:lpstr>
      <vt:lpstr>Office þema</vt:lpstr>
      <vt:lpstr>PowerPoint Presentation</vt:lpstr>
    </vt:vector>
  </TitlesOfParts>
  <Company>UTM - Reykjavík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PowerPoint-kynning</dc:title>
  <dc:creator>user</dc:creator>
  <cp:lastModifiedBy>Helena Rut Hallgrímsdóttir</cp:lastModifiedBy>
  <cp:revision>185</cp:revision>
  <cp:lastPrinted>2025-10-05T21:40:15Z</cp:lastPrinted>
  <dcterms:created xsi:type="dcterms:W3CDTF">2016-09-27T09:31:57Z</dcterms:created>
  <dcterms:modified xsi:type="dcterms:W3CDTF">2025-10-05T21:40:46Z</dcterms:modified>
</cp:coreProperties>
</file>